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6" r:id="rId9"/>
    <p:sldId id="267" r:id="rId10"/>
    <p:sldId id="268" r:id="rId11"/>
    <p:sldId id="269" r:id="rId12"/>
    <p:sldId id="270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Dětský domov, Základní škola praktická, Praktická škola a Školní jídelna, Dlažkovice 1, příspěvková organizace </a:t>
          </a:r>
          <a:r>
            <a:rPr lang="cs-CZ" dirty="0" smtClean="0"/>
            <a:t> 411 </a:t>
          </a:r>
          <a:r>
            <a:rPr lang="cs-CZ" dirty="0" smtClean="0"/>
            <a:t>15 Třebívlice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Jana </a:t>
          </a:r>
          <a:r>
            <a:rPr lang="cs-CZ" dirty="0" err="1" smtClean="0"/>
            <a:t>Anderlová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 VY_12_INOVACE_01_Prv_jaro, znaky jara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jaro, znaky jara	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CZ.1.07/1.4.00/21.2189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640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714907" cy="47149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357453" y="0"/>
          <a:ext cx="6215106" cy="4714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Dětský domov, Základní škola praktická, Praktická škola a Školní jídelna, Dlažkovice 1, příspěvková organizace </a:t>
          </a:r>
          <a:r>
            <a:rPr lang="cs-CZ" sz="1600" kern="1200" dirty="0" smtClean="0"/>
            <a:t> 411 </a:t>
          </a:r>
          <a:r>
            <a:rPr lang="cs-CZ" sz="1600" kern="1200" dirty="0" smtClean="0"/>
            <a:t>15 Třebívlice</a:t>
          </a:r>
          <a:endParaRPr lang="cs-CZ" sz="1600" kern="1200" dirty="0"/>
        </a:p>
      </dsp:txBody>
      <dsp:txXfrm>
        <a:off x="2357453" y="0"/>
        <a:ext cx="6215106" cy="754385"/>
      </dsp:txXfrm>
    </dsp:sp>
    <dsp:sp modelId="{851BB866-B6AE-4566-893F-4C635BA974FC}">
      <dsp:nvSpPr>
        <dsp:cNvPr id="0" name=""/>
        <dsp:cNvSpPr/>
      </dsp:nvSpPr>
      <dsp:spPr>
        <a:xfrm>
          <a:off x="495065" y="754385"/>
          <a:ext cx="3724777" cy="37247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357453" y="754385"/>
          <a:ext cx="6215106" cy="37247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 Mgr. Jana </a:t>
          </a:r>
          <a:r>
            <a:rPr lang="cs-CZ" sz="1600" kern="1200" dirty="0" err="1" smtClean="0"/>
            <a:t>Anderlová</a:t>
          </a:r>
          <a:endParaRPr lang="cs-CZ" sz="1600" kern="1200" dirty="0"/>
        </a:p>
      </dsp:txBody>
      <dsp:txXfrm>
        <a:off x="2357453" y="754385"/>
        <a:ext cx="6215106" cy="754385"/>
      </dsp:txXfrm>
    </dsp:sp>
    <dsp:sp modelId="{902074E1-B931-4618-97F1-FADBE82E9C3C}">
      <dsp:nvSpPr>
        <dsp:cNvPr id="0" name=""/>
        <dsp:cNvSpPr/>
      </dsp:nvSpPr>
      <dsp:spPr>
        <a:xfrm>
          <a:off x="990130" y="1508770"/>
          <a:ext cx="2734646" cy="2734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357453" y="1508770"/>
          <a:ext cx="6215106" cy="27346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 dirty="0" smtClean="0"/>
            <a:t>: VY_12_INOVACE_01_Prv_jaro, znaky jara</a:t>
          </a:r>
          <a:endParaRPr lang="cs-CZ" sz="1600" kern="1200" dirty="0"/>
        </a:p>
      </dsp:txBody>
      <dsp:txXfrm>
        <a:off x="2357453" y="1508770"/>
        <a:ext cx="6215106" cy="754385"/>
      </dsp:txXfrm>
    </dsp:sp>
    <dsp:sp modelId="{648967D3-ED80-4214-8D87-4E7012561E4A}">
      <dsp:nvSpPr>
        <dsp:cNvPr id="0" name=""/>
        <dsp:cNvSpPr/>
      </dsp:nvSpPr>
      <dsp:spPr>
        <a:xfrm>
          <a:off x="1485196" y="2263155"/>
          <a:ext cx="1744515" cy="17445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357453" y="2120070"/>
          <a:ext cx="6215106" cy="2030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jaro, znaky jara	</a:t>
          </a:r>
          <a:endParaRPr lang="cs-CZ" sz="1600" kern="1200" dirty="0"/>
        </a:p>
      </dsp:txBody>
      <dsp:txXfrm>
        <a:off x="2357453" y="2120070"/>
        <a:ext cx="6215106" cy="878134"/>
      </dsp:txXfrm>
    </dsp:sp>
    <dsp:sp modelId="{6821E7C9-5E4B-45FA-8F82-01E6F26FAA25}">
      <dsp:nvSpPr>
        <dsp:cNvPr id="0" name=""/>
        <dsp:cNvSpPr/>
      </dsp:nvSpPr>
      <dsp:spPr>
        <a:xfrm>
          <a:off x="1980261" y="3017541"/>
          <a:ext cx="754385" cy="754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357453" y="3017541"/>
          <a:ext cx="6215106" cy="754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357453" y="3017541"/>
        <a:ext cx="6215106" cy="754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8.wmf"/><Relationship Id="rId7" Type="http://schemas.openxmlformats.org/officeDocument/2006/relationships/image" Target="../media/image13.wmf"/><Relationship Id="rId12" Type="http://schemas.openxmlformats.org/officeDocument/2006/relationships/image" Target="../media/image1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9.wmf"/><Relationship Id="rId9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9934237"/>
              </p:ext>
            </p:extLst>
          </p:nvPr>
        </p:nvGraphicFramePr>
        <p:xfrm>
          <a:off x="285720" y="1500174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7784" y="5260558"/>
            <a:ext cx="381642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352928" cy="4968552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Charakteristika jarního počasí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Materiál určen pro žáky 3. ročníku ZŠP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Druh realizace: prezentace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Doplňování jarních měsíců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Čtení obrázkových vět s porozuměním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Pojmenování jarních měsíců</a:t>
            </a:r>
          </a:p>
          <a:p>
            <a:pPr>
              <a:spcBef>
                <a:spcPct val="0"/>
              </a:spcBef>
              <a:buNone/>
            </a:pPr>
            <a:r>
              <a:rPr lang="cs-CZ" dirty="0" smtClean="0"/>
              <a:t>-  Využitelný pro práci s interaktivní tabulí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04664"/>
            <a:ext cx="8640960" cy="612068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7200" dirty="0" smtClean="0"/>
              <a:t>Pojmenuj </a:t>
            </a:r>
            <a:r>
              <a:rPr lang="cs-CZ" sz="7200" dirty="0" smtClean="0"/>
              <a:t>jaké je počasí na jaře.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2773" y="980728"/>
            <a:ext cx="1573160" cy="1656184"/>
          </a:xfrm>
          <a:prstGeom prst="rect">
            <a:avLst/>
          </a:prstGeom>
          <a:noFill/>
        </p:spPr>
      </p:pic>
      <p:pic>
        <p:nvPicPr>
          <p:cNvPr id="1030" name="Picture 6" descr="C:\Users\Uživatel\AppData\Local\Microsoft\Windows\Temporary Internet Files\Content.IE5\1U5YLD6S\MC9002938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4293096"/>
            <a:ext cx="1839913" cy="1657350"/>
          </a:xfrm>
          <a:prstGeom prst="rect">
            <a:avLst/>
          </a:prstGeom>
          <a:noFill/>
        </p:spPr>
      </p:pic>
      <p:pic>
        <p:nvPicPr>
          <p:cNvPr id="1031" name="Picture 7" descr="C:\Users\Uživatel\AppData\Local\Microsoft\Windows\Temporary Internet Files\Content.IE5\AYUHFPE1\MC9002938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692696"/>
            <a:ext cx="1682363" cy="1560642"/>
          </a:xfrm>
          <a:prstGeom prst="rect">
            <a:avLst/>
          </a:prstGeom>
          <a:noFill/>
        </p:spPr>
      </p:pic>
      <p:pic>
        <p:nvPicPr>
          <p:cNvPr id="1032" name="Picture 8" descr="C:\Users\Uživatel\AppData\Local\Microsoft\Windows\Temporary Internet Files\Content.IE5\1U5YLD6S\MC9004135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3861048"/>
            <a:ext cx="2716379" cy="2283272"/>
          </a:xfrm>
          <a:prstGeom prst="rect">
            <a:avLst/>
          </a:prstGeom>
          <a:noFill/>
        </p:spPr>
      </p:pic>
      <p:pic>
        <p:nvPicPr>
          <p:cNvPr id="1034" name="Picture 10" descr="C:\Users\Uživatel\AppData\Local\Microsoft\Windows\Temporary Internet Files\Content.IE5\G9QF35V4\MC90023217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1412776"/>
            <a:ext cx="2022475" cy="201771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79512" y="476672"/>
            <a:ext cx="8856984" cy="6192688"/>
          </a:xfrm>
        </p:spPr>
        <p:txBody>
          <a:bodyPr>
            <a:noAutofit/>
          </a:bodyPr>
          <a:lstStyle/>
          <a:p>
            <a:r>
              <a:rPr lang="cs-CZ" sz="7200" dirty="0" smtClean="0"/>
              <a:t>Dopiš do tajenky písmena jarních měsíců.</a:t>
            </a:r>
            <a:br>
              <a:rPr lang="cs-CZ" sz="7200" dirty="0" smtClean="0"/>
            </a:b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979712" y="1052736"/>
            <a:ext cx="38164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B _ E _ </a:t>
            </a:r>
            <a:r>
              <a:rPr lang="cs-CZ" sz="6600" b="1" dirty="0" err="1" smtClean="0"/>
              <a:t>E</a:t>
            </a:r>
            <a:r>
              <a:rPr lang="cs-CZ" sz="6600" b="1" dirty="0" smtClean="0"/>
              <a:t> _</a:t>
            </a:r>
            <a:endParaRPr lang="cs-CZ" sz="6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2852936"/>
            <a:ext cx="41044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D U _ _ N</a:t>
            </a:r>
            <a:endParaRPr lang="cs-CZ" sz="6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653136"/>
            <a:ext cx="38164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K _ Ě _ E _</a:t>
            </a:r>
            <a:endParaRPr lang="cs-CZ" sz="6600" b="1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1412776"/>
            <a:ext cx="8445624" cy="2583160"/>
          </a:xfrm>
        </p:spPr>
        <p:txBody>
          <a:bodyPr>
            <a:noAutofit/>
          </a:bodyPr>
          <a:lstStyle/>
          <a:p>
            <a:r>
              <a:rPr lang="cs-CZ" sz="7200" dirty="0" smtClean="0"/>
              <a:t>Poznáš květiny, které rostou na jaře?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živatel\AppData\Local\Microsoft\Windows\Temporary Internet Files\Content.IE5\AYUHFPE1\MC9000882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16632"/>
            <a:ext cx="2322695" cy="2946973"/>
          </a:xfrm>
          <a:prstGeom prst="rect">
            <a:avLst/>
          </a:prstGeom>
          <a:noFill/>
        </p:spPr>
      </p:pic>
      <p:pic>
        <p:nvPicPr>
          <p:cNvPr id="2052" name="Picture 4" descr="C:\Users\Uživatel\AppData\Local\Microsoft\Windows\Temporary Internet Files\Content.IE5\1U5YLD6S\MC9001228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620688"/>
            <a:ext cx="2876048" cy="2884612"/>
          </a:xfrm>
          <a:prstGeom prst="rect">
            <a:avLst/>
          </a:prstGeom>
          <a:noFill/>
        </p:spPr>
      </p:pic>
      <p:pic>
        <p:nvPicPr>
          <p:cNvPr id="2059" name="Picture 11" descr="C:\Users\Uživatel\AppData\Local\Microsoft\Windows\Temporary Internet Files\Content.IE5\G9QF35V4\MC900406010[1].wmf"/>
          <p:cNvPicPr>
            <a:picLocks noChangeAspect="1" noChangeArrowheads="1"/>
          </p:cNvPicPr>
          <p:nvPr/>
        </p:nvPicPr>
        <p:blipFill>
          <a:blip r:embed="rId4" cstate="print"/>
          <a:srcRect r="2941" b="19054"/>
          <a:stretch>
            <a:fillRect/>
          </a:stretch>
        </p:blipFill>
        <p:spPr bwMode="auto">
          <a:xfrm>
            <a:off x="1115616" y="3933056"/>
            <a:ext cx="2376264" cy="2160240"/>
          </a:xfrm>
          <a:prstGeom prst="rect">
            <a:avLst/>
          </a:prstGeom>
          <a:noFill/>
        </p:spPr>
      </p:pic>
      <p:pic>
        <p:nvPicPr>
          <p:cNvPr id="2060" name="Picture 12" descr="C:\Users\Uživatel\AppData\Local\Microsoft\Windows\Temporary Internet Files\Content.IE5\AYUHFPE1\MC90012285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3356992"/>
            <a:ext cx="2448272" cy="2794557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340768"/>
            <a:ext cx="8157592" cy="2151112"/>
          </a:xfrm>
        </p:spPr>
        <p:txBody>
          <a:bodyPr>
            <a:noAutofit/>
          </a:bodyPr>
          <a:lstStyle/>
          <a:p>
            <a:r>
              <a:rPr lang="cs-CZ" sz="7200" dirty="0" smtClean="0"/>
              <a:t>Přečti obrázkové věty.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260648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jaro. V zahrádkách kvetou   </a:t>
            </a:r>
            <a:endParaRPr lang="cs-CZ" sz="3200" dirty="0"/>
          </a:p>
        </p:txBody>
      </p:sp>
      <p:pic>
        <p:nvPicPr>
          <p:cNvPr id="10" name="Picture 3" descr="C:\Users\Uživatel\AppData\Local\Microsoft\Windows\Temporary Internet Files\Content.IE5\AYUHFPE1\MC9000882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10675" y="777128"/>
            <a:ext cx="792088" cy="1004980"/>
          </a:xfrm>
          <a:prstGeom prst="rect">
            <a:avLst/>
          </a:prstGeom>
          <a:noFill/>
        </p:spPr>
      </p:pic>
      <p:pic>
        <p:nvPicPr>
          <p:cNvPr id="11" name="Picture 4" descr="C:\Users\Uživatel\AppData\Local\Microsoft\Windows\Temporary Internet Files\Content.IE5\1U5YLD6S\MC9001228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7367" y="843217"/>
            <a:ext cx="936104" cy="938891"/>
          </a:xfrm>
          <a:prstGeom prst="rect">
            <a:avLst/>
          </a:prstGeom>
          <a:noFill/>
        </p:spPr>
      </p:pic>
      <p:pic>
        <p:nvPicPr>
          <p:cNvPr id="14" name="Picture 11" descr="C:\Users\Uživatel\AppData\Local\Microsoft\Windows\Temporary Internet Files\Content.IE5\G9QF35V4\MC900406010[1].wmf"/>
          <p:cNvPicPr>
            <a:picLocks noChangeAspect="1" noChangeArrowheads="1"/>
          </p:cNvPicPr>
          <p:nvPr/>
        </p:nvPicPr>
        <p:blipFill>
          <a:blip r:embed="rId4" cstate="print"/>
          <a:srcRect r="2941" b="19054"/>
          <a:stretch>
            <a:fillRect/>
          </a:stretch>
        </p:blipFill>
        <p:spPr bwMode="auto">
          <a:xfrm>
            <a:off x="2771800" y="776740"/>
            <a:ext cx="1080120" cy="981927"/>
          </a:xfrm>
          <a:prstGeom prst="rect">
            <a:avLst/>
          </a:prstGeom>
          <a:noFill/>
        </p:spPr>
      </p:pic>
      <p:pic>
        <p:nvPicPr>
          <p:cNvPr id="3083" name="Picture 11" descr="C:\Users\Uživatel\AppData\Local\Microsoft\Windows\Temporary Internet Files\Content.IE5\JBX4OJKA\MC90035405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57144" y="747053"/>
            <a:ext cx="648072" cy="1018834"/>
          </a:xfrm>
          <a:prstGeom prst="rect">
            <a:avLst/>
          </a:prstGeom>
          <a:noFill/>
        </p:spPr>
      </p:pic>
      <p:pic>
        <p:nvPicPr>
          <p:cNvPr id="3085" name="Picture 13" descr="C:\Users\Uživatel\AppData\Local\Microsoft\Windows\Temporary Internet Files\Content.IE5\1U5YLD6S\MC900436863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814989"/>
            <a:ext cx="929258" cy="929258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5886044" y="1127996"/>
            <a:ext cx="5040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057906" y="1195843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179512" y="2123564"/>
            <a:ext cx="86654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 </a:t>
            </a:r>
            <a:r>
              <a:rPr lang="cs-CZ" sz="3200" dirty="0" smtClean="0"/>
              <a:t>rybníka kvetou              </a:t>
            </a:r>
            <a:r>
              <a:rPr lang="cs-CZ" sz="3200" dirty="0" smtClean="0"/>
              <a:t>.  </a:t>
            </a:r>
            <a:r>
              <a:rPr lang="cs-CZ" sz="3200" dirty="0" smtClean="0"/>
              <a:t>Probudily se             </a:t>
            </a:r>
            <a:r>
              <a:rPr lang="cs-CZ" sz="3200" dirty="0" smtClean="0"/>
              <a:t>. </a:t>
            </a:r>
          </a:p>
          <a:p>
            <a:endParaRPr lang="cs-CZ" sz="3200" dirty="0"/>
          </a:p>
          <a:p>
            <a:r>
              <a:rPr lang="cs-CZ" sz="3200" dirty="0" smtClean="0"/>
              <a:t>Na </a:t>
            </a:r>
            <a:r>
              <a:rPr lang="cs-CZ" sz="3200" dirty="0" smtClean="0"/>
              <a:t>louce se objevil i                </a:t>
            </a:r>
            <a:r>
              <a:rPr lang="cs-CZ" sz="3200" dirty="0" smtClean="0"/>
              <a:t>.</a:t>
            </a:r>
            <a:endParaRPr lang="cs-CZ" dirty="0"/>
          </a:p>
        </p:txBody>
      </p:sp>
      <p:pic>
        <p:nvPicPr>
          <p:cNvPr id="3090" name="Picture 18" descr="C:\Users\Uživatel\AppData\Local\Microsoft\Windows\Temporary Internet Files\Content.IE5\G9QF35V4\MC90012331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88908" y="1895188"/>
            <a:ext cx="526023" cy="1020601"/>
          </a:xfrm>
          <a:prstGeom prst="rect">
            <a:avLst/>
          </a:prstGeom>
          <a:noFill/>
        </p:spPr>
      </p:pic>
      <p:pic>
        <p:nvPicPr>
          <p:cNvPr id="3093" name="Picture 21" descr="C:\Users\Uživatel\AppData\Local\Microsoft\Windows\Temporary Internet Files\Content.IE5\JBX4OJKA\MC900438018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80364" y="2123564"/>
            <a:ext cx="864096" cy="864096"/>
          </a:xfrm>
          <a:prstGeom prst="rect">
            <a:avLst/>
          </a:prstGeom>
          <a:noFill/>
        </p:spPr>
      </p:pic>
      <p:pic>
        <p:nvPicPr>
          <p:cNvPr id="3095" name="Picture 23" descr="C:\Users\Uživatel\AppData\Local\Microsoft\Windows\Temporary Internet Files\Content.IE5\G9QF35V4\MC900438039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69619" y="2930223"/>
            <a:ext cx="1011560" cy="1011560"/>
          </a:xfrm>
          <a:prstGeom prst="rect">
            <a:avLst/>
          </a:prstGeom>
          <a:noFill/>
        </p:spPr>
      </p:pic>
      <p:sp>
        <p:nvSpPr>
          <p:cNvPr id="39" name="TextovéPole 38"/>
          <p:cNvSpPr txBox="1"/>
          <p:nvPr/>
        </p:nvSpPr>
        <p:spPr>
          <a:xfrm>
            <a:off x="118487" y="4752712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 teplých krajin se vracejí            </a:t>
            </a:r>
            <a:r>
              <a:rPr lang="cs-CZ" sz="3200" dirty="0" smtClean="0"/>
              <a:t>a               </a:t>
            </a:r>
            <a:r>
              <a:rPr lang="cs-CZ" sz="3200" dirty="0" smtClean="0"/>
              <a:t>.  Máme tady Velikonoce.     </a:t>
            </a:r>
            <a:endParaRPr lang="cs-CZ" sz="3200" dirty="0"/>
          </a:p>
        </p:txBody>
      </p:sp>
      <p:pic>
        <p:nvPicPr>
          <p:cNvPr id="3097" name="Picture 25" descr="C:\Users\Uživatel\AppData\Local\Microsoft\Windows\Temporary Internet Files\Content.IE5\JBX4OJKA\MC90041163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89873" y="4546807"/>
            <a:ext cx="582613" cy="809626"/>
          </a:xfrm>
          <a:prstGeom prst="rect">
            <a:avLst/>
          </a:prstGeom>
          <a:noFill/>
        </p:spPr>
      </p:pic>
      <p:pic>
        <p:nvPicPr>
          <p:cNvPr id="3098" name="Picture 26" descr="C:\Users\Uživatel\AppData\Local\Microsoft\Windows\Temporary Internet Files\Content.IE5\JBX4OJKA\MC90010921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886044" y="4749355"/>
            <a:ext cx="824023" cy="692682"/>
          </a:xfrm>
          <a:prstGeom prst="rect">
            <a:avLst/>
          </a:prstGeom>
          <a:noFill/>
        </p:spPr>
      </p:pic>
      <p:sp>
        <p:nvSpPr>
          <p:cNvPr id="45" name="TextovéPole 44"/>
          <p:cNvSpPr txBox="1"/>
          <p:nvPr/>
        </p:nvSpPr>
        <p:spPr>
          <a:xfrm>
            <a:off x="118487" y="6021288"/>
            <a:ext cx="87264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Chlapci pletou pomlázky a děvčata barví              </a:t>
            </a:r>
            <a:r>
              <a:rPr lang="cs-CZ" sz="3200" dirty="0" smtClean="0"/>
              <a:t>.            </a:t>
            </a:r>
            <a:endParaRPr lang="cs-CZ" dirty="0"/>
          </a:p>
        </p:txBody>
      </p:sp>
      <p:pic>
        <p:nvPicPr>
          <p:cNvPr id="3104" name="Picture 32" descr="C:\Users\Uživatel\AppData\Local\Microsoft\Windows\Temporary Internet Files\Content.IE5\66A5QHWE\MC900250458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974532" y="5733256"/>
            <a:ext cx="1218414" cy="1080120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301608" cy="5616624"/>
          </a:xfrm>
        </p:spPr>
        <p:txBody>
          <a:bodyPr>
            <a:noAutofit/>
          </a:bodyPr>
          <a:lstStyle/>
          <a:p>
            <a:r>
              <a:rPr lang="cs-CZ" sz="7200" dirty="0" smtClean="0"/>
              <a:t>Zazpívejte si písničku nebo předneste básničku o jaru.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9" name="Picture 9" descr="C:\Users\Uživatel\AppData\Local\Microsoft\Windows\Temporary Internet Files\Content.IE5\JX2ZU1RX\MC9004374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60648"/>
            <a:ext cx="8064896" cy="6363606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5256584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smtClean="0"/>
              <a:t>Vlastní práce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182</Words>
  <Application>Microsoft Office PowerPoint</Application>
  <PresentationFormat>Předvádění na obrazovce (4:3)</PresentationFormat>
  <Paragraphs>38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 a metodický pokyn</vt:lpstr>
      <vt:lpstr>Prezentace aplikace PowerPoint</vt:lpstr>
      <vt:lpstr>Prezentace aplikace PowerPoint</vt:lpstr>
      <vt:lpstr>Dopiš do tajenky písmena jarních měsíců. </vt:lpstr>
      <vt:lpstr>Prezentace aplikace PowerPoint</vt:lpstr>
      <vt:lpstr>Poznáš květiny, které rostou na jaře?</vt:lpstr>
      <vt:lpstr>Prezentace aplikace PowerPoint</vt:lpstr>
      <vt:lpstr>Přečti obrázkové věty.</vt:lpstr>
      <vt:lpstr>Prezentace aplikace PowerPoint</vt:lpstr>
      <vt:lpstr>Zazpívejte si písničku nebo předneste básničku o jaru.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42</cp:revision>
  <dcterms:created xsi:type="dcterms:W3CDTF">2011-08-21T15:31:45Z</dcterms:created>
  <dcterms:modified xsi:type="dcterms:W3CDTF">2012-05-10T10:40:05Z</dcterms:modified>
</cp:coreProperties>
</file>