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3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</a:t>
          </a:r>
          <a:r>
            <a:rPr lang="cs-CZ" dirty="0" smtClean="0"/>
            <a:t>organizace  </a:t>
          </a:r>
          <a:r>
            <a:rPr lang="cs-CZ" dirty="0" smtClean="0"/>
            <a:t>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</a:t>
          </a:r>
          <a:r>
            <a:rPr lang="cs-CZ" dirty="0" err="1" smtClean="0"/>
            <a:t>Čj</a:t>
          </a:r>
          <a:r>
            <a:rPr lang="cs-CZ" dirty="0" smtClean="0"/>
            <a:t>_tvoření slabik, slov a vět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tvoření slabik, slov a vět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</a:t>
          </a:r>
          <a:r>
            <a:rPr lang="cs-CZ" sz="1600" kern="1200" dirty="0" smtClean="0"/>
            <a:t>organizace  </a:t>
          </a:r>
          <a:r>
            <a:rPr lang="cs-CZ" sz="1600" kern="1200" dirty="0" smtClean="0"/>
            <a:t>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VY_12_INOVACE_02_</a:t>
          </a:r>
          <a:r>
            <a:rPr lang="cs-CZ" sz="1600" kern="1200" dirty="0" err="1" smtClean="0"/>
            <a:t>Čj</a:t>
          </a:r>
          <a:r>
            <a:rPr lang="cs-CZ" sz="1600" kern="1200" dirty="0" smtClean="0"/>
            <a:t>_tvoření slabik, slov a vět 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tvoření slabik, slov a vět 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1193687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51767" y="5266416"/>
            <a:ext cx="1388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2285992"/>
            <a:ext cx="6000792" cy="3286148"/>
          </a:xfrm>
        </p:spPr>
        <p:txBody>
          <a:bodyPr>
            <a:normAutofit fontScale="92500" lnSpcReduction="10000"/>
          </a:bodyPr>
          <a:lstStyle/>
          <a:p>
            <a:pPr lvl="0">
              <a:spcBef>
                <a:spcPct val="0"/>
              </a:spcBef>
              <a:buFontTx/>
              <a:buChar char="-"/>
            </a:pPr>
            <a:r>
              <a:rPr lang="cs-CZ" dirty="0" smtClean="0"/>
              <a:t>Tvoření slabik, slov a vět podle obrázků 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7920880" cy="554461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Pojmenuj</a:t>
            </a:r>
            <a:r>
              <a:rPr lang="cs-CZ" dirty="0" smtClean="0"/>
              <a:t>, kdo je na  </a:t>
            </a:r>
            <a:r>
              <a:rPr lang="cs-CZ" dirty="0" smtClean="0"/>
              <a:t>obrázku</a:t>
            </a:r>
          </a:p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Vytleskej slabiky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C:\Users\Uživatel\AppData\Local\Microsoft\Windows\Temporary Internet Files\Content.IE5\66A5QHWE\MC900355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571480"/>
            <a:ext cx="2643206" cy="2616787"/>
          </a:xfrm>
          <a:prstGeom prst="rect">
            <a:avLst/>
          </a:prstGeom>
          <a:noFill/>
        </p:spPr>
      </p:pic>
      <p:pic>
        <p:nvPicPr>
          <p:cNvPr id="1052" name="Picture 28" descr="C:\Users\Uživatel\AppData\Local\Microsoft\Windows\Temporary Internet Files\Content.IE5\FUMJUKBH\MC9002807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785794"/>
            <a:ext cx="1918361" cy="2214578"/>
          </a:xfrm>
          <a:prstGeom prst="rect">
            <a:avLst/>
          </a:prstGeom>
          <a:noFill/>
        </p:spPr>
      </p:pic>
      <p:pic>
        <p:nvPicPr>
          <p:cNvPr id="1054" name="Picture 30" descr="C:\Users\Uživatel\AppData\Local\Microsoft\Windows\Temporary Internet Files\Content.IE5\66A5QHWE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929066"/>
            <a:ext cx="2643206" cy="1867682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1428728" y="3286124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786446" y="3286124"/>
            <a:ext cx="1143008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357290" y="5929330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929322" y="5857892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6" name="Picture 32" descr="C:\Users\Uživatel\AppData\Local\Microsoft\Windows\Temporary Internet Files\Content.IE5\66A5QHWE\MC9002328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3786190"/>
            <a:ext cx="1857388" cy="194224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Utvoř věty – co dělají?</a:t>
            </a:r>
            <a:br>
              <a:rPr lang="cs-CZ" dirty="0" smtClean="0"/>
            </a:br>
            <a:r>
              <a:rPr lang="cs-CZ" dirty="0" smtClean="0"/>
              <a:t>Věty vytleskej.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4" descr="C:\Users\Uživatel\AppData\Local\Microsoft\Windows\Temporary Internet Files\Content.IE5\66A5QHWE\MC900355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14290"/>
            <a:ext cx="5000660" cy="495067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857356" y="5643578"/>
            <a:ext cx="235745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4876" y="5643578"/>
            <a:ext cx="128588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143636" y="600076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8" descr="C:\Users\Uživatel\AppData\Local\Microsoft\Windows\Temporary Internet Files\Content.IE5\FUMJUKBH\MC9002807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42852"/>
            <a:ext cx="4579314" cy="52864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43108" y="5715016"/>
            <a:ext cx="192882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7686" y="5715016"/>
            <a:ext cx="92869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72132" y="5715016"/>
            <a:ext cx="92869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572264" y="600076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0" descr="C:\Users\Uživatel\AppData\Local\Microsoft\Windows\Temporary Internet Files\Content.IE5\66A5QHWE\MC9004405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428604"/>
            <a:ext cx="6858048" cy="484587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214546" y="5572140"/>
            <a:ext cx="228601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29190" y="5572140"/>
            <a:ext cx="100013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143636" y="592933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2" descr="C:\Users\Uživatel\AppData\Local\Microsoft\Windows\Temporary Internet Files\Content.IE5\66A5QHWE\MC900232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5429288" cy="56773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571604" y="5786454"/>
            <a:ext cx="235745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4810" y="5786454"/>
            <a:ext cx="135732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57884" y="5786454"/>
            <a:ext cx="100013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000892" y="614364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85992"/>
            <a:ext cx="8424936" cy="3447264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/>
          </a:p>
          <a:p>
            <a:r>
              <a:rPr lang="cs-CZ" smtClean="0"/>
              <a:t>Vlastní práce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102</Words>
  <Application>Microsoft Office PowerPoint</Application>
  <PresentationFormat>Předvádění na obrazovce (4:3)</PresentationFormat>
  <Paragraphs>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Utvoř věty – co dělají? Věty vytleskej.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21</cp:revision>
  <dcterms:created xsi:type="dcterms:W3CDTF">2011-08-21T15:31:45Z</dcterms:created>
  <dcterms:modified xsi:type="dcterms:W3CDTF">2012-05-10T09:06:00Z</dcterms:modified>
</cp:coreProperties>
</file>