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6" r:id="rId9"/>
    <p:sldId id="267" r:id="rId10"/>
    <p:sldId id="268" r:id="rId11"/>
    <p:sldId id="269" r:id="rId12"/>
    <p:sldId id="270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:VY_12_INOVACE_02_Prv_léto, znaky léta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léto, znaky léta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 dirty="0" smtClean="0"/>
            <a:t>:VY_12_INOVACE_02_Prv_léto, znaky léta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léto, znaky léta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12" Type="http://schemas.openxmlformats.org/officeDocument/2006/relationships/image" Target="../media/image2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7735957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50735" y="5260558"/>
            <a:ext cx="26642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532440" cy="4824536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Charakteristika letního počasí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3.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Doplňování letních měsíců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Čtení obrázkových vět </a:t>
            </a:r>
            <a:r>
              <a:rPr lang="cs-CZ" smtClean="0"/>
              <a:t>s </a:t>
            </a:r>
            <a:r>
              <a:rPr lang="cs-CZ" smtClean="0"/>
              <a:t>porozuměním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Pojmenování letních měsíců</a:t>
            </a:r>
          </a:p>
          <a:p>
            <a:pPr>
              <a:spcBef>
                <a:spcPct val="0"/>
              </a:spcBef>
              <a:buNone/>
            </a:pPr>
            <a:r>
              <a:rPr lang="cs-CZ" dirty="0" smtClean="0"/>
              <a:t>-  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92088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Pojmenuj, jaké je počasí v létě.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Uživatel\AppData\Local\Microsoft\Windows\Temporary Internet Files\Content.IE5\1U5YLD6S\MC9002938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861048"/>
            <a:ext cx="1839913" cy="1657350"/>
          </a:xfrm>
          <a:prstGeom prst="rect">
            <a:avLst/>
          </a:prstGeom>
          <a:noFill/>
        </p:spPr>
      </p:pic>
      <p:pic>
        <p:nvPicPr>
          <p:cNvPr id="1034" name="Picture 10" descr="C:\Users\Uživatel\AppData\Local\Microsoft\Windows\Temporary Internet Files\Content.IE5\G9QF35V4\MC9002321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284984"/>
            <a:ext cx="2022475" cy="2017713"/>
          </a:xfrm>
          <a:prstGeom prst="rect">
            <a:avLst/>
          </a:prstGeom>
          <a:noFill/>
        </p:spPr>
      </p:pic>
      <p:pic>
        <p:nvPicPr>
          <p:cNvPr id="1036" name="Picture 12" descr="C:\Users\Uživatel\AppData\Local\Microsoft\Windows\Temporary Internet Files\Content.IE5\FUMJUKBH\MC9003962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980728"/>
            <a:ext cx="1879217" cy="1944216"/>
          </a:xfrm>
          <a:prstGeom prst="rect">
            <a:avLst/>
          </a:prstGeom>
          <a:noFill/>
        </p:spPr>
      </p:pic>
      <p:pic>
        <p:nvPicPr>
          <p:cNvPr id="1037" name="Picture 13" descr="C:\Users\Uživatel\AppData\Local\Microsoft\Windows\Temporary Internet Files\Content.IE5\66A5QHWE\MC90044040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54868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79512" y="260648"/>
            <a:ext cx="8712968" cy="6120680"/>
          </a:xfrm>
        </p:spPr>
        <p:txBody>
          <a:bodyPr>
            <a:normAutofit/>
          </a:bodyPr>
          <a:lstStyle/>
          <a:p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7200" dirty="0" smtClean="0"/>
              <a:t>Dopiš do tajenky písmena letních měsíců.</a:t>
            </a:r>
            <a:br>
              <a:rPr lang="cs-CZ" sz="7200" dirty="0" smtClean="0"/>
            </a:b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979712" y="1052736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Č _ R _ E _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852936"/>
            <a:ext cx="51845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Č E _ _ </a:t>
            </a:r>
            <a:r>
              <a:rPr lang="cs-CZ" sz="6600" b="1" dirty="0" err="1" smtClean="0"/>
              <a:t>E</a:t>
            </a:r>
            <a:r>
              <a:rPr lang="cs-CZ" sz="6600" b="1" dirty="0" smtClean="0"/>
              <a:t> N _ _</a:t>
            </a:r>
            <a:endParaRPr lang="cs-CZ" sz="6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653136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S _ _ E N</a:t>
            </a:r>
            <a:endParaRPr lang="cs-CZ" sz="66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45624" cy="640871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Co všechno můžeš       v létě natrhat             na zahradě?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C:\Users\Uživatel\AppData\Local\Microsoft\Windows\Temporary Internet Files\Content.IE5\JX2ZU1RX\MC9000882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00808"/>
            <a:ext cx="2254102" cy="1986901"/>
          </a:xfrm>
          <a:prstGeom prst="rect">
            <a:avLst/>
          </a:prstGeom>
          <a:noFill/>
        </p:spPr>
      </p:pic>
      <p:pic>
        <p:nvPicPr>
          <p:cNvPr id="2064" name="Picture 16" descr="C:\Users\Uživatel\AppData\Local\Microsoft\Windows\Temporary Internet Files\Content.IE5\JX2ZU1RX\MC9001933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340768"/>
            <a:ext cx="2335794" cy="2315424"/>
          </a:xfrm>
          <a:prstGeom prst="rect">
            <a:avLst/>
          </a:prstGeom>
          <a:noFill/>
        </p:spPr>
      </p:pic>
      <p:pic>
        <p:nvPicPr>
          <p:cNvPr id="2065" name="Picture 17" descr="C:\Users\Uživatel\AppData\Local\Microsoft\Windows\Temporary Internet Files\Content.IE5\FUMJUKBH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3933056"/>
            <a:ext cx="1714500" cy="1714500"/>
          </a:xfrm>
          <a:prstGeom prst="rect">
            <a:avLst/>
          </a:prstGeom>
          <a:noFill/>
        </p:spPr>
      </p:pic>
      <p:pic>
        <p:nvPicPr>
          <p:cNvPr id="2066" name="Picture 18" descr="C:\Users\Uživatel\AppData\Local\Microsoft\Windows\Temporary Internet Files\Content.IE5\FUMJUKBH\MC9004238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077072"/>
            <a:ext cx="1466850" cy="1844675"/>
          </a:xfrm>
          <a:prstGeom prst="rect">
            <a:avLst/>
          </a:prstGeom>
          <a:noFill/>
        </p:spPr>
      </p:pic>
      <p:pic>
        <p:nvPicPr>
          <p:cNvPr id="2067" name="Picture 19" descr="C:\Users\Uživatel\AppData\Local\Microsoft\Windows\Temporary Internet Files\Content.IE5\FUMJUKBH\MC9003312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32656"/>
            <a:ext cx="1812202" cy="1679418"/>
          </a:xfrm>
          <a:prstGeom prst="rect">
            <a:avLst/>
          </a:prstGeom>
          <a:noFill/>
        </p:spPr>
      </p:pic>
      <p:pic>
        <p:nvPicPr>
          <p:cNvPr id="2068" name="Picture 20" descr="C:\Users\Uživatel\AppData\Local\Microsoft\Windows\Temporary Internet Files\Content.IE5\9RKVVKBR\MC9004238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332656"/>
            <a:ext cx="1765300" cy="18161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648072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Přečti obrázkové věty.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5488" y="332656"/>
            <a:ext cx="87110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léto.			</a:t>
            </a:r>
            <a:r>
              <a:rPr lang="cs-CZ" sz="3200" dirty="0" smtClean="0"/>
              <a:t>                mají </a:t>
            </a:r>
            <a:r>
              <a:rPr lang="cs-CZ" sz="3200" dirty="0" smtClean="0"/>
              <a:t>prázdniny. 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Budou </a:t>
            </a:r>
            <a:r>
              <a:rPr lang="cs-CZ" sz="3200" dirty="0" smtClean="0"/>
              <a:t>se		      , </a:t>
            </a:r>
            <a:r>
              <a:rPr lang="cs-CZ" sz="3200" dirty="0"/>
              <a:t>jezdit na		</a:t>
            </a:r>
            <a:r>
              <a:rPr lang="cs-CZ" sz="3200" dirty="0" smtClean="0"/>
              <a:t>a </a:t>
            </a:r>
            <a:r>
              <a:rPr lang="cs-CZ" sz="3200" dirty="0"/>
              <a:t>sportovat. 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25488" y="3100318"/>
            <a:ext cx="8639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 vesnicí rozkvetla louka plná 	    </a:t>
            </a:r>
            <a:r>
              <a:rPr lang="cs-CZ" sz="3200" dirty="0" smtClean="0"/>
              <a:t>  a</a:t>
            </a:r>
            <a:r>
              <a:rPr lang="cs-CZ" sz="3200" dirty="0" smtClean="0"/>
              <a:t>	             </a:t>
            </a:r>
            <a:r>
              <a:rPr lang="cs-CZ" sz="3200" dirty="0" smtClean="0"/>
              <a:t>  . </a:t>
            </a:r>
          </a:p>
          <a:p>
            <a:endParaRPr lang="cs-CZ" sz="3200" dirty="0"/>
          </a:p>
          <a:p>
            <a:r>
              <a:rPr lang="cs-CZ" sz="3200" dirty="0" smtClean="0"/>
              <a:t>Holčičky </a:t>
            </a:r>
            <a:r>
              <a:rPr lang="cs-CZ" sz="3200" dirty="0" smtClean="0"/>
              <a:t>z nich upletou </a:t>
            </a:r>
            <a:r>
              <a:rPr lang="cs-CZ" sz="3200" dirty="0" smtClean="0"/>
              <a:t>             .</a:t>
            </a:r>
          </a:p>
          <a:p>
            <a:r>
              <a:rPr lang="cs-CZ" sz="3200" dirty="0" smtClean="0"/>
              <a:t>   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13226" y="5338663"/>
            <a:ext cx="88232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Chlapci zase budou chodit do		</a:t>
            </a:r>
            <a:r>
              <a:rPr lang="cs-CZ" sz="3200" dirty="0"/>
              <a:t>na</a:t>
            </a:r>
            <a:r>
              <a:rPr lang="cs-CZ" sz="3200" dirty="0" smtClean="0"/>
              <a:t>	</a:t>
            </a:r>
            <a:r>
              <a:rPr lang="cs-CZ" sz="3200" dirty="0" smtClean="0"/>
              <a:t>             .  </a:t>
            </a:r>
            <a:endParaRPr lang="cs-CZ" sz="3200" dirty="0"/>
          </a:p>
        </p:txBody>
      </p:sp>
      <p:pic>
        <p:nvPicPr>
          <p:cNvPr id="3113" name="Picture 41" descr="C:\Users\Uživatel\AppData\Local\Microsoft\Windows\Temporary Internet Files\Content.IE5\9RKVVKBR\MC9003890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8325" y="213656"/>
            <a:ext cx="1113515" cy="1080120"/>
          </a:xfrm>
          <a:prstGeom prst="rect">
            <a:avLst/>
          </a:prstGeom>
          <a:noFill/>
        </p:spPr>
      </p:pic>
      <p:pic>
        <p:nvPicPr>
          <p:cNvPr id="3114" name="Picture 42" descr="C:\Users\Uživatel\AppData\Local\Microsoft\Windows\Temporary Internet Files\Content.IE5\66A5QHWE\MC9003472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0992" y="228632"/>
            <a:ext cx="792088" cy="1102990"/>
          </a:xfrm>
          <a:prstGeom prst="rect">
            <a:avLst/>
          </a:prstGeom>
          <a:noFill/>
        </p:spPr>
      </p:pic>
      <p:pic>
        <p:nvPicPr>
          <p:cNvPr id="3116" name="Picture 44" descr="C:\Users\Uživatel\AppData\Local\Microsoft\Windows\Temporary Internet Files\Content.IE5\FUMJUKBH\MC9004405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53586" y="188640"/>
            <a:ext cx="720080" cy="1130153"/>
          </a:xfrm>
          <a:prstGeom prst="rect">
            <a:avLst/>
          </a:prstGeom>
          <a:noFill/>
        </p:spPr>
      </p:pic>
      <p:pic>
        <p:nvPicPr>
          <p:cNvPr id="3119" name="Picture 47" descr="C:\Users\Uživatel\AppData\Local\Microsoft\Windows\Temporary Internet Files\Content.IE5\JX2ZU1RX\MC9002813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1055" y="1293776"/>
            <a:ext cx="1452531" cy="734340"/>
          </a:xfrm>
          <a:prstGeom prst="rect">
            <a:avLst/>
          </a:prstGeom>
          <a:noFill/>
        </p:spPr>
      </p:pic>
      <p:sp>
        <p:nvSpPr>
          <p:cNvPr id="68" name="TextovéPole 67"/>
          <p:cNvSpPr txBox="1"/>
          <p:nvPr/>
        </p:nvSpPr>
        <p:spPr>
          <a:xfrm>
            <a:off x="179512" y="2055633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Některé </a:t>
            </a:r>
            <a:r>
              <a:rPr lang="cs-CZ" sz="3200" dirty="0" smtClean="0"/>
              <a:t>pojedou na vesnici k dědečkovi a		 .   </a:t>
            </a:r>
            <a:endParaRPr lang="cs-CZ" sz="3200" dirty="0"/>
          </a:p>
        </p:txBody>
      </p:sp>
      <p:pic>
        <p:nvPicPr>
          <p:cNvPr id="3120" name="Picture 48" descr="C:\Users\Uživatel\AppData\Local\Microsoft\Windows\Temporary Internet Files\Content.IE5\FUMJUKBH\MC90019773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87918" y="1102841"/>
            <a:ext cx="1063003" cy="952792"/>
          </a:xfrm>
          <a:prstGeom prst="rect">
            <a:avLst/>
          </a:prstGeom>
          <a:noFill/>
        </p:spPr>
      </p:pic>
      <p:pic>
        <p:nvPicPr>
          <p:cNvPr id="3128" name="Picture 56" descr="C:\Users\Uživatel\AppData\Local\Microsoft\Windows\Temporary Internet Files\Content.IE5\FUMJUKBH\MC9000244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45192" y="1902316"/>
            <a:ext cx="1120040" cy="1116261"/>
          </a:xfrm>
          <a:prstGeom prst="rect">
            <a:avLst/>
          </a:prstGeom>
          <a:noFill/>
        </p:spPr>
      </p:pic>
      <p:pic>
        <p:nvPicPr>
          <p:cNvPr id="3132" name="Picture 60" descr="C:\Users\Uživatel\AppData\Local\Microsoft\Windows\Temporary Internet Files\Content.IE5\FUMJUKBH\MC90043687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4201" y="2840004"/>
            <a:ext cx="1282452" cy="1282452"/>
          </a:xfrm>
          <a:prstGeom prst="rect">
            <a:avLst/>
          </a:prstGeom>
          <a:noFill/>
        </p:spPr>
      </p:pic>
      <p:pic>
        <p:nvPicPr>
          <p:cNvPr id="3134" name="Picture 62" descr="C:\Users\Uživatel\AppData\Local\Microsoft\Windows\Temporary Internet Files\Content.IE5\FUMJUKBH\MC900436372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77058" y="2955629"/>
            <a:ext cx="1142857" cy="1142857"/>
          </a:xfrm>
          <a:prstGeom prst="rect">
            <a:avLst/>
          </a:prstGeom>
          <a:noFill/>
        </p:spPr>
      </p:pic>
      <p:pic>
        <p:nvPicPr>
          <p:cNvPr id="3135" name="Picture 63" descr="C:\Users\Uživatel\AppData\Local\Microsoft\Windows\Temporary Internet Files\Content.IE5\FUMJUKBH\MC90012400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08329" y="4122456"/>
            <a:ext cx="1029727" cy="980728"/>
          </a:xfrm>
          <a:prstGeom prst="rect">
            <a:avLst/>
          </a:prstGeom>
          <a:noFill/>
        </p:spPr>
      </p:pic>
      <p:pic>
        <p:nvPicPr>
          <p:cNvPr id="3136" name="Picture 64" descr="C:\Users\Uživatel\AppData\Local\Microsoft\Windows\Temporary Internet Files\Content.IE5\9RKVVKBR\MC90032583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50554" y="5103184"/>
            <a:ext cx="1296144" cy="1296144"/>
          </a:xfrm>
          <a:prstGeom prst="rect">
            <a:avLst/>
          </a:prstGeom>
          <a:noFill/>
        </p:spPr>
      </p:pic>
      <p:pic>
        <p:nvPicPr>
          <p:cNvPr id="3137" name="Picture 65" descr="C:\Users\Uživatel\AppData\Local\Microsoft\Windows\Temporary Internet Files\Content.IE5\JX2ZU1RX\MC90019331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36296" y="5162421"/>
            <a:ext cx="1368152" cy="115691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712968" cy="612068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Znáte pohádku o dětech, které v lese zabloudily?</a:t>
            </a:r>
            <a:br>
              <a:rPr lang="cs-CZ" sz="7200" dirty="0" smtClean="0"/>
            </a:br>
            <a:r>
              <a:rPr lang="cs-CZ" sz="7200" dirty="0" smtClean="0"/>
              <a:t>Vyprávějte nebo si ji přečtěte.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 descr="C:\Users\Uživatel\AppData\Local\Microsoft\Windows\Temporary Internet Files\Content.IE5\JBX4OJKA\MC900422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32656"/>
            <a:ext cx="3672408" cy="580978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184576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Vlastní práce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161</Words>
  <Application>Microsoft Office PowerPoint</Application>
  <PresentationFormat>Předvádění na obrazovce (4:3)</PresentationFormat>
  <Paragraphs>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 Dopiš do tajenky písmena letních měsíců. </vt:lpstr>
      <vt:lpstr>Prezentace aplikace PowerPoint</vt:lpstr>
      <vt:lpstr>Co všechno můžeš       v létě natrhat             na zahradě?</vt:lpstr>
      <vt:lpstr>Prezentace aplikace PowerPoint</vt:lpstr>
      <vt:lpstr>Přečti obrázkové věty.</vt:lpstr>
      <vt:lpstr>Prezentace aplikace PowerPoint</vt:lpstr>
      <vt:lpstr>Znáte pohádku o dětech, které v lese zabloudily? Vyprávějte nebo si ji přečtěte.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45</cp:revision>
  <dcterms:created xsi:type="dcterms:W3CDTF">2011-08-21T15:31:45Z</dcterms:created>
  <dcterms:modified xsi:type="dcterms:W3CDTF">2012-05-10T10:56:36Z</dcterms:modified>
</cp:coreProperties>
</file>