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6" r:id="rId8"/>
    <p:sldId id="267" r:id="rId9"/>
    <p:sldId id="268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VY_12_INOVACE_03_Čj_rozvoj </a:t>
          </a:r>
          <a:r>
            <a:rPr lang="cs-CZ" dirty="0" smtClean="0"/>
            <a:t>slovní zásoby, rozvoj myšlení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rozvoj </a:t>
          </a:r>
          <a:r>
            <a:rPr lang="cs-CZ" dirty="0" smtClean="0"/>
            <a:t>slovní zásoby, rozvoj myšlení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VY_12_INOVACE_03_Čj_rozvoj </a:t>
          </a:r>
          <a:r>
            <a:rPr lang="cs-CZ" sz="1600" kern="1200" dirty="0" smtClean="0"/>
            <a:t>slovní zásoby, rozvoj myšlení 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smtClean="0"/>
            <a:t>: </a:t>
          </a:r>
          <a:r>
            <a:rPr lang="cs-CZ" sz="1600" kern="1200" smtClean="0"/>
            <a:t>rozvoj </a:t>
          </a:r>
          <a:r>
            <a:rPr lang="cs-CZ" sz="1600" kern="1200" dirty="0" smtClean="0"/>
            <a:t>slovní zásoby, rozvoj myšlení 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3716881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84089" y="5332566"/>
            <a:ext cx="13884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42" y="2285992"/>
            <a:ext cx="6000792" cy="3286148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Tvoření slovní zásoby na základě pojmenovávání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1.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Druh realizace: prezentace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Výběr obrázků z daného souboru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636912"/>
            <a:ext cx="5976664" cy="25003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Prohlédni si a pojmenuj obrázky.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2" name="Picture 38" descr="C:\Users\Uživatel\AppData\Local\Microsoft\Windows\Temporary Internet Files\Content.IE5\JX2ZU1RX\MC900232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000636"/>
            <a:ext cx="2290527" cy="1702051"/>
          </a:xfrm>
          <a:prstGeom prst="rect">
            <a:avLst/>
          </a:prstGeom>
          <a:noFill/>
        </p:spPr>
      </p:pic>
      <p:pic>
        <p:nvPicPr>
          <p:cNvPr id="1064" name="Picture 40" descr="C:\Users\Uživatel\AppData\Local\Microsoft\Windows\Temporary Internet Files\Content.IE5\66A5QHWE\MC900300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571744"/>
            <a:ext cx="1071570" cy="1157950"/>
          </a:xfrm>
          <a:prstGeom prst="rect">
            <a:avLst/>
          </a:prstGeom>
          <a:noFill/>
        </p:spPr>
      </p:pic>
      <p:pic>
        <p:nvPicPr>
          <p:cNvPr id="1068" name="Picture 44" descr="C:\Users\Uživatel\AppData\Local\Microsoft\Windows\Temporary Internet Files\Content.IE5\66A5QHWE\MC900193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1571612"/>
            <a:ext cx="2022916" cy="1500198"/>
          </a:xfrm>
          <a:prstGeom prst="rect">
            <a:avLst/>
          </a:prstGeom>
          <a:noFill/>
        </p:spPr>
      </p:pic>
      <p:pic>
        <p:nvPicPr>
          <p:cNvPr id="1072" name="Picture 48" descr="C:\Users\Uživatel\AppData\Local\Microsoft\Windows\Temporary Internet Files\Content.IE5\JX2ZU1RX\MC9001935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214290"/>
            <a:ext cx="2325068" cy="1143008"/>
          </a:xfrm>
          <a:prstGeom prst="rect">
            <a:avLst/>
          </a:prstGeom>
          <a:noFill/>
        </p:spPr>
      </p:pic>
      <p:pic>
        <p:nvPicPr>
          <p:cNvPr id="1079" name="Picture 55" descr="C:\Users\Uživatel\AppData\Local\Microsoft\Windows\Temporary Internet Files\Content.IE5\9RKVVKBR\MC9003209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1643050"/>
            <a:ext cx="1813255" cy="1301191"/>
          </a:xfrm>
          <a:prstGeom prst="rect">
            <a:avLst/>
          </a:prstGeom>
          <a:noFill/>
        </p:spPr>
      </p:pic>
      <p:pic>
        <p:nvPicPr>
          <p:cNvPr id="1082" name="Picture 58" descr="C:\Users\Uživatel\AppData\Local\Microsoft\Windows\Temporary Internet Files\Content.IE5\FUMJUKBH\MC9000307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43042" y="3571876"/>
            <a:ext cx="2509114" cy="1160374"/>
          </a:xfrm>
          <a:prstGeom prst="rect">
            <a:avLst/>
          </a:prstGeom>
          <a:noFill/>
        </p:spPr>
      </p:pic>
      <p:pic>
        <p:nvPicPr>
          <p:cNvPr id="1084" name="Picture 60" descr="C:\Users\Uživatel\AppData\Local\Microsoft\Windows\Temporary Internet Files\Content.IE5\66A5QHWE\MC9003209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88" y="428604"/>
            <a:ext cx="1816913" cy="1288390"/>
          </a:xfrm>
          <a:prstGeom prst="rect">
            <a:avLst/>
          </a:prstGeom>
          <a:noFill/>
        </p:spPr>
      </p:pic>
      <p:pic>
        <p:nvPicPr>
          <p:cNvPr id="1085" name="Picture 61" descr="C:\Users\Uživatel\AppData\Local\Microsoft\Windows\Temporary Internet Files\Content.IE5\JX2ZU1RX\MC90042420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1934" y="5143512"/>
            <a:ext cx="1809750" cy="1193800"/>
          </a:xfrm>
          <a:prstGeom prst="rect">
            <a:avLst/>
          </a:prstGeom>
          <a:noFill/>
        </p:spPr>
      </p:pic>
      <p:pic>
        <p:nvPicPr>
          <p:cNvPr id="1088" name="Picture 64" descr="C:\Users\Uživatel\AppData\Local\Microsoft\Windows\Temporary Internet Files\Content.IE5\9RKVVKBR\MC9003618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00892" y="5000636"/>
            <a:ext cx="1829714" cy="1634947"/>
          </a:xfrm>
          <a:prstGeom prst="rect">
            <a:avLst/>
          </a:prstGeom>
          <a:noFill/>
        </p:spPr>
      </p:pic>
      <p:pic>
        <p:nvPicPr>
          <p:cNvPr id="1089" name="Picture 65" descr="C:\Users\Uživatel\AppData\Local\Microsoft\Windows\Temporary Internet Files\Content.IE5\66A5QHWE\MC90035369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2910" y="642918"/>
            <a:ext cx="1911174" cy="1500198"/>
          </a:xfrm>
          <a:prstGeom prst="rect">
            <a:avLst/>
          </a:prstGeom>
          <a:noFill/>
        </p:spPr>
      </p:pic>
      <p:pic>
        <p:nvPicPr>
          <p:cNvPr id="1091" name="Picture 67" descr="C:\Users\Uživatel\AppData\Local\Microsoft\Windows\Temporary Internet Files\Content.IE5\9RKVVKBR\MC90030557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6314" y="3286124"/>
            <a:ext cx="1775765" cy="1811426"/>
          </a:xfrm>
          <a:prstGeom prst="rect">
            <a:avLst/>
          </a:prstGeom>
          <a:noFill/>
        </p:spPr>
      </p:pic>
      <p:pic>
        <p:nvPicPr>
          <p:cNvPr id="1093" name="Picture 69" descr="C:\Users\Uživatel\AppData\Local\Microsoft\Windows\Temporary Internet Files\Content.IE5\JX2ZU1RX\MC90029392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44032" y="2428868"/>
            <a:ext cx="1699968" cy="171451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Zakroužkuj ovoce.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2" name="Picture 38" descr="C:\Users\Uživatel\AppData\Local\Microsoft\Windows\Temporary Internet Files\Content.IE5\JX2ZU1RX\MC900232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000636"/>
            <a:ext cx="2290527" cy="1702051"/>
          </a:xfrm>
          <a:prstGeom prst="rect">
            <a:avLst/>
          </a:prstGeom>
          <a:noFill/>
        </p:spPr>
      </p:pic>
      <p:pic>
        <p:nvPicPr>
          <p:cNvPr id="1064" name="Picture 40" descr="C:\Users\Uživatel\AppData\Local\Microsoft\Windows\Temporary Internet Files\Content.IE5\66A5QHWE\MC900300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571744"/>
            <a:ext cx="1071570" cy="1157950"/>
          </a:xfrm>
          <a:prstGeom prst="rect">
            <a:avLst/>
          </a:prstGeom>
          <a:noFill/>
        </p:spPr>
      </p:pic>
      <p:pic>
        <p:nvPicPr>
          <p:cNvPr id="1068" name="Picture 44" descr="C:\Users\Uživatel\AppData\Local\Microsoft\Windows\Temporary Internet Files\Content.IE5\66A5QHWE\MC900193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1571612"/>
            <a:ext cx="2022916" cy="1500198"/>
          </a:xfrm>
          <a:prstGeom prst="rect">
            <a:avLst/>
          </a:prstGeom>
          <a:noFill/>
        </p:spPr>
      </p:pic>
      <p:pic>
        <p:nvPicPr>
          <p:cNvPr id="1072" name="Picture 48" descr="C:\Users\Uživatel\AppData\Local\Microsoft\Windows\Temporary Internet Files\Content.IE5\JX2ZU1RX\MC9001935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214290"/>
            <a:ext cx="2325068" cy="1143008"/>
          </a:xfrm>
          <a:prstGeom prst="rect">
            <a:avLst/>
          </a:prstGeom>
          <a:noFill/>
        </p:spPr>
      </p:pic>
      <p:pic>
        <p:nvPicPr>
          <p:cNvPr id="1079" name="Picture 55" descr="C:\Users\Uživatel\AppData\Local\Microsoft\Windows\Temporary Internet Files\Content.IE5\9RKVVKBR\MC9003209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1643050"/>
            <a:ext cx="1813255" cy="1301191"/>
          </a:xfrm>
          <a:prstGeom prst="rect">
            <a:avLst/>
          </a:prstGeom>
          <a:noFill/>
        </p:spPr>
      </p:pic>
      <p:pic>
        <p:nvPicPr>
          <p:cNvPr id="1082" name="Picture 58" descr="C:\Users\Uživatel\AppData\Local\Microsoft\Windows\Temporary Internet Files\Content.IE5\FUMJUKBH\MC9000307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43042" y="3571876"/>
            <a:ext cx="2509114" cy="1160374"/>
          </a:xfrm>
          <a:prstGeom prst="rect">
            <a:avLst/>
          </a:prstGeom>
          <a:noFill/>
        </p:spPr>
      </p:pic>
      <p:pic>
        <p:nvPicPr>
          <p:cNvPr id="1084" name="Picture 60" descr="C:\Users\Uživatel\AppData\Local\Microsoft\Windows\Temporary Internet Files\Content.IE5\66A5QHWE\MC9003209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88" y="428604"/>
            <a:ext cx="1816913" cy="1288390"/>
          </a:xfrm>
          <a:prstGeom prst="rect">
            <a:avLst/>
          </a:prstGeom>
          <a:noFill/>
        </p:spPr>
      </p:pic>
      <p:pic>
        <p:nvPicPr>
          <p:cNvPr id="1085" name="Picture 61" descr="C:\Users\Uživatel\AppData\Local\Microsoft\Windows\Temporary Internet Files\Content.IE5\JX2ZU1RX\MC90042420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1934" y="5143512"/>
            <a:ext cx="1809750" cy="1193800"/>
          </a:xfrm>
          <a:prstGeom prst="rect">
            <a:avLst/>
          </a:prstGeom>
          <a:noFill/>
        </p:spPr>
      </p:pic>
      <p:pic>
        <p:nvPicPr>
          <p:cNvPr id="1088" name="Picture 64" descr="C:\Users\Uživatel\AppData\Local\Microsoft\Windows\Temporary Internet Files\Content.IE5\9RKVVKBR\MC9003618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00892" y="5000636"/>
            <a:ext cx="1829714" cy="1634947"/>
          </a:xfrm>
          <a:prstGeom prst="rect">
            <a:avLst/>
          </a:prstGeom>
          <a:noFill/>
        </p:spPr>
      </p:pic>
      <p:pic>
        <p:nvPicPr>
          <p:cNvPr id="1089" name="Picture 65" descr="C:\Users\Uživatel\AppData\Local\Microsoft\Windows\Temporary Internet Files\Content.IE5\66A5QHWE\MC90035369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2910" y="642918"/>
            <a:ext cx="1911174" cy="1500198"/>
          </a:xfrm>
          <a:prstGeom prst="rect">
            <a:avLst/>
          </a:prstGeom>
          <a:noFill/>
        </p:spPr>
      </p:pic>
      <p:pic>
        <p:nvPicPr>
          <p:cNvPr id="1091" name="Picture 67" descr="C:\Users\Uživatel\AppData\Local\Microsoft\Windows\Temporary Internet Files\Content.IE5\9RKVVKBR\MC90030557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6314" y="3286124"/>
            <a:ext cx="1775765" cy="1811426"/>
          </a:xfrm>
          <a:prstGeom prst="rect">
            <a:avLst/>
          </a:prstGeom>
          <a:noFill/>
        </p:spPr>
      </p:pic>
      <p:pic>
        <p:nvPicPr>
          <p:cNvPr id="1093" name="Picture 69" descr="C:\Users\Uživatel\AppData\Local\Microsoft\Windows\Temporary Internet Files\Content.IE5\JX2ZU1RX\MC90029392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44032" y="2428868"/>
            <a:ext cx="1699968" cy="171451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Zakroužkuj oblečení.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2" name="Picture 38" descr="C:\Users\Uživatel\AppData\Local\Microsoft\Windows\Temporary Internet Files\Content.IE5\JX2ZU1RX\MC900232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000636"/>
            <a:ext cx="2290527" cy="1702051"/>
          </a:xfrm>
          <a:prstGeom prst="rect">
            <a:avLst/>
          </a:prstGeom>
          <a:noFill/>
        </p:spPr>
      </p:pic>
      <p:pic>
        <p:nvPicPr>
          <p:cNvPr id="1064" name="Picture 40" descr="C:\Users\Uživatel\AppData\Local\Microsoft\Windows\Temporary Internet Files\Content.IE5\66A5QHWE\MC900300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571744"/>
            <a:ext cx="1071570" cy="1157950"/>
          </a:xfrm>
          <a:prstGeom prst="rect">
            <a:avLst/>
          </a:prstGeom>
          <a:noFill/>
        </p:spPr>
      </p:pic>
      <p:pic>
        <p:nvPicPr>
          <p:cNvPr id="1068" name="Picture 44" descr="C:\Users\Uživatel\AppData\Local\Microsoft\Windows\Temporary Internet Files\Content.IE5\66A5QHWE\MC900193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1571612"/>
            <a:ext cx="2022916" cy="1500198"/>
          </a:xfrm>
          <a:prstGeom prst="rect">
            <a:avLst/>
          </a:prstGeom>
          <a:noFill/>
        </p:spPr>
      </p:pic>
      <p:pic>
        <p:nvPicPr>
          <p:cNvPr id="1072" name="Picture 48" descr="C:\Users\Uživatel\AppData\Local\Microsoft\Windows\Temporary Internet Files\Content.IE5\JX2ZU1RX\MC9001935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214290"/>
            <a:ext cx="2325068" cy="1143008"/>
          </a:xfrm>
          <a:prstGeom prst="rect">
            <a:avLst/>
          </a:prstGeom>
          <a:noFill/>
        </p:spPr>
      </p:pic>
      <p:pic>
        <p:nvPicPr>
          <p:cNvPr id="1079" name="Picture 55" descr="C:\Users\Uživatel\AppData\Local\Microsoft\Windows\Temporary Internet Files\Content.IE5\9RKVVKBR\MC9003209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1643050"/>
            <a:ext cx="1813255" cy="1301191"/>
          </a:xfrm>
          <a:prstGeom prst="rect">
            <a:avLst/>
          </a:prstGeom>
          <a:noFill/>
        </p:spPr>
      </p:pic>
      <p:pic>
        <p:nvPicPr>
          <p:cNvPr id="1082" name="Picture 58" descr="C:\Users\Uživatel\AppData\Local\Microsoft\Windows\Temporary Internet Files\Content.IE5\FUMJUKBH\MC9000307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43042" y="3571876"/>
            <a:ext cx="2509114" cy="1160374"/>
          </a:xfrm>
          <a:prstGeom prst="rect">
            <a:avLst/>
          </a:prstGeom>
          <a:noFill/>
        </p:spPr>
      </p:pic>
      <p:pic>
        <p:nvPicPr>
          <p:cNvPr id="1084" name="Picture 60" descr="C:\Users\Uživatel\AppData\Local\Microsoft\Windows\Temporary Internet Files\Content.IE5\66A5QHWE\MC9003209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88" y="428604"/>
            <a:ext cx="1816913" cy="1288390"/>
          </a:xfrm>
          <a:prstGeom prst="rect">
            <a:avLst/>
          </a:prstGeom>
          <a:noFill/>
        </p:spPr>
      </p:pic>
      <p:pic>
        <p:nvPicPr>
          <p:cNvPr id="1085" name="Picture 61" descr="C:\Users\Uživatel\AppData\Local\Microsoft\Windows\Temporary Internet Files\Content.IE5\JX2ZU1RX\MC90042420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1934" y="5143512"/>
            <a:ext cx="1809750" cy="1193800"/>
          </a:xfrm>
          <a:prstGeom prst="rect">
            <a:avLst/>
          </a:prstGeom>
          <a:noFill/>
        </p:spPr>
      </p:pic>
      <p:pic>
        <p:nvPicPr>
          <p:cNvPr id="1088" name="Picture 64" descr="C:\Users\Uživatel\AppData\Local\Microsoft\Windows\Temporary Internet Files\Content.IE5\9RKVVKBR\MC9003618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00892" y="5000636"/>
            <a:ext cx="1829714" cy="1634947"/>
          </a:xfrm>
          <a:prstGeom prst="rect">
            <a:avLst/>
          </a:prstGeom>
          <a:noFill/>
        </p:spPr>
      </p:pic>
      <p:pic>
        <p:nvPicPr>
          <p:cNvPr id="1089" name="Picture 65" descr="C:\Users\Uživatel\AppData\Local\Microsoft\Windows\Temporary Internet Files\Content.IE5\66A5QHWE\MC90035369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2910" y="642918"/>
            <a:ext cx="1911174" cy="1500198"/>
          </a:xfrm>
          <a:prstGeom prst="rect">
            <a:avLst/>
          </a:prstGeom>
          <a:noFill/>
        </p:spPr>
      </p:pic>
      <p:pic>
        <p:nvPicPr>
          <p:cNvPr id="1091" name="Picture 67" descr="C:\Users\Uživatel\AppData\Local\Microsoft\Windows\Temporary Internet Files\Content.IE5\9RKVVKBR\MC90030557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6314" y="3286124"/>
            <a:ext cx="1775765" cy="1811426"/>
          </a:xfrm>
          <a:prstGeom prst="rect">
            <a:avLst/>
          </a:prstGeom>
          <a:noFill/>
        </p:spPr>
      </p:pic>
      <p:pic>
        <p:nvPicPr>
          <p:cNvPr id="1093" name="Picture 69" descr="C:\Users\Uživatel\AppData\Local\Microsoft\Windows\Temporary Internet Files\Content.IE5\JX2ZU1RX\MC90029392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44032" y="2428868"/>
            <a:ext cx="1699968" cy="171451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428868"/>
            <a:ext cx="8229600" cy="1143000"/>
          </a:xfrm>
        </p:spPr>
        <p:txBody>
          <a:bodyPr/>
          <a:lstStyle/>
          <a:p>
            <a:r>
              <a:rPr lang="cs-CZ" dirty="0" smtClean="0"/>
              <a:t>Zakroužkuj dopravní prostředky.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2" name="Picture 38" descr="C:\Users\Uživatel\AppData\Local\Microsoft\Windows\Temporary Internet Files\Content.IE5\JX2ZU1RX\MC900232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000636"/>
            <a:ext cx="2290527" cy="1702051"/>
          </a:xfrm>
          <a:prstGeom prst="rect">
            <a:avLst/>
          </a:prstGeom>
          <a:noFill/>
        </p:spPr>
      </p:pic>
      <p:pic>
        <p:nvPicPr>
          <p:cNvPr id="1064" name="Picture 40" descr="C:\Users\Uživatel\AppData\Local\Microsoft\Windows\Temporary Internet Files\Content.IE5\66A5QHWE\MC900300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571744"/>
            <a:ext cx="1071570" cy="1157950"/>
          </a:xfrm>
          <a:prstGeom prst="rect">
            <a:avLst/>
          </a:prstGeom>
          <a:noFill/>
        </p:spPr>
      </p:pic>
      <p:pic>
        <p:nvPicPr>
          <p:cNvPr id="1068" name="Picture 44" descr="C:\Users\Uživatel\AppData\Local\Microsoft\Windows\Temporary Internet Files\Content.IE5\66A5QHWE\MC900193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1571612"/>
            <a:ext cx="2022916" cy="1500198"/>
          </a:xfrm>
          <a:prstGeom prst="rect">
            <a:avLst/>
          </a:prstGeom>
          <a:noFill/>
        </p:spPr>
      </p:pic>
      <p:pic>
        <p:nvPicPr>
          <p:cNvPr id="1072" name="Picture 48" descr="C:\Users\Uživatel\AppData\Local\Microsoft\Windows\Temporary Internet Files\Content.IE5\JX2ZU1RX\MC9001935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214290"/>
            <a:ext cx="2325068" cy="1143008"/>
          </a:xfrm>
          <a:prstGeom prst="rect">
            <a:avLst/>
          </a:prstGeom>
          <a:noFill/>
        </p:spPr>
      </p:pic>
      <p:pic>
        <p:nvPicPr>
          <p:cNvPr id="1079" name="Picture 55" descr="C:\Users\Uživatel\AppData\Local\Microsoft\Windows\Temporary Internet Files\Content.IE5\9RKVVKBR\MC9003209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1643050"/>
            <a:ext cx="1813255" cy="1301191"/>
          </a:xfrm>
          <a:prstGeom prst="rect">
            <a:avLst/>
          </a:prstGeom>
          <a:noFill/>
        </p:spPr>
      </p:pic>
      <p:pic>
        <p:nvPicPr>
          <p:cNvPr id="1082" name="Picture 58" descr="C:\Users\Uživatel\AppData\Local\Microsoft\Windows\Temporary Internet Files\Content.IE5\FUMJUKBH\MC9000307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43042" y="3571876"/>
            <a:ext cx="2509114" cy="1160374"/>
          </a:xfrm>
          <a:prstGeom prst="rect">
            <a:avLst/>
          </a:prstGeom>
          <a:noFill/>
        </p:spPr>
      </p:pic>
      <p:pic>
        <p:nvPicPr>
          <p:cNvPr id="1084" name="Picture 60" descr="C:\Users\Uživatel\AppData\Local\Microsoft\Windows\Temporary Internet Files\Content.IE5\66A5QHWE\MC9003209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88" y="428604"/>
            <a:ext cx="1816913" cy="1288390"/>
          </a:xfrm>
          <a:prstGeom prst="rect">
            <a:avLst/>
          </a:prstGeom>
          <a:noFill/>
        </p:spPr>
      </p:pic>
      <p:pic>
        <p:nvPicPr>
          <p:cNvPr id="1085" name="Picture 61" descr="C:\Users\Uživatel\AppData\Local\Microsoft\Windows\Temporary Internet Files\Content.IE5\JX2ZU1RX\MC90042420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1934" y="5143512"/>
            <a:ext cx="1809750" cy="1193800"/>
          </a:xfrm>
          <a:prstGeom prst="rect">
            <a:avLst/>
          </a:prstGeom>
          <a:noFill/>
        </p:spPr>
      </p:pic>
      <p:pic>
        <p:nvPicPr>
          <p:cNvPr id="1088" name="Picture 64" descr="C:\Users\Uživatel\AppData\Local\Microsoft\Windows\Temporary Internet Files\Content.IE5\9RKVVKBR\MC9003618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00892" y="5000636"/>
            <a:ext cx="1829714" cy="1634947"/>
          </a:xfrm>
          <a:prstGeom prst="rect">
            <a:avLst/>
          </a:prstGeom>
          <a:noFill/>
        </p:spPr>
      </p:pic>
      <p:pic>
        <p:nvPicPr>
          <p:cNvPr id="1089" name="Picture 65" descr="C:\Users\Uživatel\AppData\Local\Microsoft\Windows\Temporary Internet Files\Content.IE5\66A5QHWE\MC90035369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2910" y="642918"/>
            <a:ext cx="1911174" cy="1500198"/>
          </a:xfrm>
          <a:prstGeom prst="rect">
            <a:avLst/>
          </a:prstGeom>
          <a:noFill/>
        </p:spPr>
      </p:pic>
      <p:pic>
        <p:nvPicPr>
          <p:cNvPr id="1091" name="Picture 67" descr="C:\Users\Uživatel\AppData\Local\Microsoft\Windows\Temporary Internet Files\Content.IE5\9RKVVKBR\MC90030557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6314" y="3286124"/>
            <a:ext cx="1775765" cy="1811426"/>
          </a:xfrm>
          <a:prstGeom prst="rect">
            <a:avLst/>
          </a:prstGeom>
          <a:noFill/>
        </p:spPr>
      </p:pic>
      <p:pic>
        <p:nvPicPr>
          <p:cNvPr id="1093" name="Picture 69" descr="C:\Users\Uživatel\AppData\Local\Microsoft\Windows\Temporary Internet Files\Content.IE5\JX2ZU1RX\MC90029392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44032" y="2428868"/>
            <a:ext cx="1699968" cy="171451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8208912" cy="5256584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Vlastní práce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107</Words>
  <Application>Microsoft Office PowerPoint</Application>
  <PresentationFormat>Předvádění na obrazovce (4:3)</PresentationFormat>
  <Paragraphs>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Zakroužkuj ovoce.</vt:lpstr>
      <vt:lpstr>Prezentace aplikace PowerPoint</vt:lpstr>
      <vt:lpstr>Zakroužkuj oblečení.</vt:lpstr>
      <vt:lpstr>Prezentace aplikace PowerPoint</vt:lpstr>
      <vt:lpstr>Zakroužkuj dopravní prostředky.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31</cp:revision>
  <dcterms:created xsi:type="dcterms:W3CDTF">2011-08-21T15:31:45Z</dcterms:created>
  <dcterms:modified xsi:type="dcterms:W3CDTF">2012-05-11T05:32:56Z</dcterms:modified>
</cp:coreProperties>
</file>