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6" r:id="rId9"/>
    <p:sldId id="267" r:id="rId10"/>
    <p:sldId id="268" r:id="rId11"/>
    <p:sldId id="269" r:id="rId12"/>
    <p:sldId id="270" r:id="rId13"/>
    <p:sldId id="271" r:id="rId14"/>
    <p:sldId id="26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Dětský domov, Základní škola praktická, Praktická škola a Školní jídelna, Dlažkovice 1, příspěvková organizace  411 15 Třebívlice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Jana </a:t>
          </a:r>
          <a:r>
            <a:rPr lang="cs-CZ" dirty="0" err="1" smtClean="0"/>
            <a:t>Anderlová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:VY_12_INOVACE_03_Prv_podzim, znaky podzimu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podzim, znaky podzimu	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CZ.1.07/1.4.00/21.2189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ScaleY="11640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714907" cy="471490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357453" y="0"/>
          <a:ext cx="6215106" cy="47149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   </a:t>
          </a:r>
          <a:r>
            <a:rPr lang="cs-CZ" sz="1600" kern="1200" dirty="0" smtClean="0"/>
            <a:t>Dětský domov, Základní škola praktická, Praktická škola a Školní jídelna, Dlažkovice 1, příspěvková organizace  411 15 Třebívlice</a:t>
          </a:r>
          <a:endParaRPr lang="cs-CZ" sz="1600" kern="1200" dirty="0"/>
        </a:p>
      </dsp:txBody>
      <dsp:txXfrm>
        <a:off x="2357453" y="0"/>
        <a:ext cx="6215106" cy="754385"/>
      </dsp:txXfrm>
    </dsp:sp>
    <dsp:sp modelId="{851BB866-B6AE-4566-893F-4C635BA974FC}">
      <dsp:nvSpPr>
        <dsp:cNvPr id="0" name=""/>
        <dsp:cNvSpPr/>
      </dsp:nvSpPr>
      <dsp:spPr>
        <a:xfrm>
          <a:off x="495065" y="754385"/>
          <a:ext cx="3724777" cy="372477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357453" y="754385"/>
          <a:ext cx="6215106" cy="37247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Autor: </a:t>
          </a:r>
          <a:r>
            <a:rPr lang="cs-CZ" sz="1600" kern="1200" dirty="0" smtClean="0"/>
            <a:t> Mgr. Jana </a:t>
          </a:r>
          <a:r>
            <a:rPr lang="cs-CZ" sz="1600" kern="1200" dirty="0" err="1" smtClean="0"/>
            <a:t>Anderlová</a:t>
          </a:r>
          <a:endParaRPr lang="cs-CZ" sz="1600" kern="1200" dirty="0"/>
        </a:p>
      </dsp:txBody>
      <dsp:txXfrm>
        <a:off x="2357453" y="754385"/>
        <a:ext cx="6215106" cy="754385"/>
      </dsp:txXfrm>
    </dsp:sp>
    <dsp:sp modelId="{902074E1-B931-4618-97F1-FADBE82E9C3C}">
      <dsp:nvSpPr>
        <dsp:cNvPr id="0" name=""/>
        <dsp:cNvSpPr/>
      </dsp:nvSpPr>
      <dsp:spPr>
        <a:xfrm>
          <a:off x="990130" y="1508770"/>
          <a:ext cx="2734646" cy="273464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357453" y="1508770"/>
          <a:ext cx="6215106" cy="27346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</a:t>
          </a:r>
          <a:r>
            <a:rPr lang="cs-CZ" sz="1600" kern="1200" dirty="0" smtClean="0"/>
            <a:t>:VY_12_INOVACE_03_Prv_podzim, znaky podzimu</a:t>
          </a:r>
          <a:endParaRPr lang="cs-CZ" sz="1600" kern="1200" dirty="0"/>
        </a:p>
      </dsp:txBody>
      <dsp:txXfrm>
        <a:off x="2357453" y="1508770"/>
        <a:ext cx="6215106" cy="754385"/>
      </dsp:txXfrm>
    </dsp:sp>
    <dsp:sp modelId="{648967D3-ED80-4214-8D87-4E7012561E4A}">
      <dsp:nvSpPr>
        <dsp:cNvPr id="0" name=""/>
        <dsp:cNvSpPr/>
      </dsp:nvSpPr>
      <dsp:spPr>
        <a:xfrm>
          <a:off x="1485196" y="2263155"/>
          <a:ext cx="1744515" cy="174451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357453" y="2120070"/>
          <a:ext cx="6215106" cy="20306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podzim, znaky podzimu	</a:t>
          </a:r>
          <a:endParaRPr lang="cs-CZ" sz="1600" kern="1200" dirty="0"/>
        </a:p>
      </dsp:txBody>
      <dsp:txXfrm>
        <a:off x="2357453" y="2120070"/>
        <a:ext cx="6215106" cy="878134"/>
      </dsp:txXfrm>
    </dsp:sp>
    <dsp:sp modelId="{6821E7C9-5E4B-45FA-8F82-01E6F26FAA25}">
      <dsp:nvSpPr>
        <dsp:cNvPr id="0" name=""/>
        <dsp:cNvSpPr/>
      </dsp:nvSpPr>
      <dsp:spPr>
        <a:xfrm>
          <a:off x="1980261" y="3017541"/>
          <a:ext cx="754385" cy="75438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357453" y="3017541"/>
          <a:ext cx="6215106" cy="754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CZ.1.07/1.4.00/21.2189</a:t>
          </a:r>
          <a:endParaRPr lang="cs-CZ" sz="1600" kern="1200" dirty="0"/>
        </a:p>
      </dsp:txBody>
      <dsp:txXfrm>
        <a:off x="2357453" y="3017541"/>
        <a:ext cx="6215106" cy="7543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  <p:transition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  <p:transition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  <p:transition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  <p:transition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  <p:transition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  <p:transition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  <p:transition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  <p:transition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  <p:transition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  <p:transition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  <p:transition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99913145"/>
              </p:ext>
            </p:extLst>
          </p:nvPr>
        </p:nvGraphicFramePr>
        <p:xfrm>
          <a:off x="285720" y="1500174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42351" y="5315312"/>
            <a:ext cx="36724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00808"/>
            <a:ext cx="8856984" cy="4968552"/>
          </a:xfrm>
        </p:spPr>
        <p:txBody>
          <a:bodyPr>
            <a:normAutofit/>
          </a:bodyPr>
          <a:lstStyle/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Charakteristika podzimního počasí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Materiál určen pro žáky 3. ročníku ZŠP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Druh realizace: prezentace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Doplňování podzimních měsíců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Čtení obrázkových vět s porozuměním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Pojmenování podzimních měsíců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Poslech a rozbor pohádky  „O poslední vlaštovce“</a:t>
            </a:r>
          </a:p>
          <a:p>
            <a:pPr marL="0" indent="0">
              <a:spcBef>
                <a:spcPct val="0"/>
              </a:spcBef>
              <a:buNone/>
            </a:pPr>
            <a:r>
              <a:rPr lang="cs-CZ" dirty="0"/>
              <a:t> </a:t>
            </a:r>
            <a:r>
              <a:rPr lang="cs-CZ" dirty="0" smtClean="0"/>
              <a:t>   (Eduard Petiška: Pohádkový </a:t>
            </a:r>
            <a:r>
              <a:rPr lang="cs-CZ" smtClean="0"/>
              <a:t>dědeček)</a:t>
            </a:r>
            <a:endParaRPr lang="cs-CZ" dirty="0" smtClean="0"/>
          </a:p>
          <a:p>
            <a:pPr>
              <a:spcBef>
                <a:spcPct val="0"/>
              </a:spcBef>
              <a:buNone/>
            </a:pPr>
            <a:r>
              <a:rPr lang="cs-CZ" dirty="0" smtClean="0"/>
              <a:t>-  Využitelný pro práci s interaktivní tabulí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784976" cy="6336704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7200" dirty="0" smtClean="0"/>
              <a:t>Pojmenuj, jaké je počasí na podzim.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Uživatel\AppData\Local\Microsoft\Windows\Temporary Internet Files\Content.IE5\1U5YLD6S\MC9002938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2780928"/>
            <a:ext cx="1839913" cy="1657350"/>
          </a:xfrm>
          <a:prstGeom prst="rect">
            <a:avLst/>
          </a:prstGeom>
          <a:noFill/>
        </p:spPr>
      </p:pic>
      <p:pic>
        <p:nvPicPr>
          <p:cNvPr id="1034" name="Picture 10" descr="C:\Users\Uživatel\AppData\Local\Microsoft\Windows\Temporary Internet Files\Content.IE5\G9QF35V4\MC9002321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3140968"/>
            <a:ext cx="2022475" cy="2017713"/>
          </a:xfrm>
          <a:prstGeom prst="rect">
            <a:avLst/>
          </a:prstGeom>
          <a:noFill/>
        </p:spPr>
      </p:pic>
      <p:pic>
        <p:nvPicPr>
          <p:cNvPr id="1026" name="Picture 2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59632" y="980728"/>
            <a:ext cx="1744675" cy="1836115"/>
          </a:xfrm>
          <a:prstGeom prst="rect">
            <a:avLst/>
          </a:prstGeom>
          <a:noFill/>
        </p:spPr>
      </p:pic>
      <p:pic>
        <p:nvPicPr>
          <p:cNvPr id="1028" name="Picture 4" descr="C:\Users\Uživatel\AppData\Local\Microsoft\Windows\Temporary Internet Files\Content.IE5\66A5QHWE\MC90033816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08004" y="260648"/>
            <a:ext cx="2158890" cy="2549262"/>
          </a:xfrm>
          <a:prstGeom prst="rect">
            <a:avLst/>
          </a:prstGeom>
          <a:noFill/>
        </p:spPr>
      </p:pic>
      <p:pic>
        <p:nvPicPr>
          <p:cNvPr id="1035" name="Picture 11" descr="C:\Users\Uživatel\AppData\Local\Microsoft\Windows\Temporary Internet Files\Content.IE5\AYUHFPE1\MC90023309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79912" y="3933056"/>
            <a:ext cx="2207537" cy="2284491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107504" y="188640"/>
            <a:ext cx="8784976" cy="6480720"/>
          </a:xfrm>
        </p:spPr>
        <p:txBody>
          <a:bodyPr>
            <a:normAutofit/>
          </a:bodyPr>
          <a:lstStyle/>
          <a:p>
            <a:r>
              <a:rPr lang="cs-CZ" sz="7200" dirty="0" smtClean="0"/>
              <a:t>Dopiš do tajenky písmena podzimních měsíců.</a:t>
            </a:r>
            <a:br>
              <a:rPr lang="cs-CZ" sz="7200" dirty="0" smtClean="0"/>
            </a:br>
            <a:endParaRPr lang="cs-CZ" sz="72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979712" y="1052736"/>
            <a:ext cx="38164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Z _ Ř _</a:t>
            </a:r>
            <a:endParaRPr lang="cs-CZ" sz="6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79712" y="2852936"/>
            <a:ext cx="51845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 _ Í _ E N </a:t>
            </a:r>
            <a:endParaRPr lang="cs-CZ" sz="6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79712" y="4653136"/>
            <a:ext cx="525658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L _ S _ _ P A _</a:t>
            </a:r>
            <a:endParaRPr lang="cs-CZ" sz="6600" b="1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07504" y="188640"/>
            <a:ext cx="8784976" cy="6480720"/>
          </a:xfrm>
        </p:spPr>
        <p:txBody>
          <a:bodyPr>
            <a:normAutofit/>
          </a:bodyPr>
          <a:lstStyle/>
          <a:p>
            <a:r>
              <a:rPr lang="cs-CZ" sz="7200" dirty="0" smtClean="0"/>
              <a:t>Na podzim se sklízí různé druhy ovoce a zeleniny. </a:t>
            </a:r>
            <a:br>
              <a:rPr lang="cs-CZ" sz="7200" dirty="0" smtClean="0"/>
            </a:br>
            <a:r>
              <a:rPr lang="cs-CZ" sz="7200" dirty="0" smtClean="0"/>
              <a:t>Pojmenuj je.</a:t>
            </a:r>
            <a:endParaRPr lang="cs-CZ" sz="72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 descr="C:\Users\Uživatel\AppData\Local\Microsoft\Windows\Temporary Internet Files\Content.IE5\FUMJUKBH\MC9003586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3" y="692696"/>
            <a:ext cx="1958473" cy="2592288"/>
          </a:xfrm>
          <a:prstGeom prst="rect">
            <a:avLst/>
          </a:prstGeom>
          <a:noFill/>
        </p:spPr>
      </p:pic>
      <p:pic>
        <p:nvPicPr>
          <p:cNvPr id="2056" name="Picture 8" descr="C:\Users\Uživatel\AppData\Local\Microsoft\Windows\Temporary Internet Files\Content.IE5\9RKVVKBR\MC9003312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1700808"/>
            <a:ext cx="1813711" cy="1626606"/>
          </a:xfrm>
          <a:prstGeom prst="rect">
            <a:avLst/>
          </a:prstGeom>
          <a:noFill/>
        </p:spPr>
      </p:pic>
      <p:pic>
        <p:nvPicPr>
          <p:cNvPr id="2058" name="Picture 10" descr="C:\Users\Uživatel\AppData\Local\Microsoft\Windows\Temporary Internet Files\Content.IE5\TFJNLNGI\MC9001124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3717032"/>
            <a:ext cx="2865414" cy="1547853"/>
          </a:xfrm>
          <a:prstGeom prst="rect">
            <a:avLst/>
          </a:prstGeom>
          <a:noFill/>
        </p:spPr>
      </p:pic>
      <p:pic>
        <p:nvPicPr>
          <p:cNvPr id="2059" name="Picture 11" descr="C:\Users\Uživatel\AppData\Local\Microsoft\Windows\Temporary Internet Files\Content.IE5\ZNG107T9\MC90035856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95936" y="4581128"/>
            <a:ext cx="1521562" cy="1861718"/>
          </a:xfrm>
          <a:prstGeom prst="rect">
            <a:avLst/>
          </a:prstGeom>
          <a:noFill/>
        </p:spPr>
      </p:pic>
      <p:pic>
        <p:nvPicPr>
          <p:cNvPr id="2060" name="Picture 12" descr="C:\Users\Uživatel\AppData\Local\Microsoft\Windows\Temporary Internet Files\Content.IE5\TFJNLNGI\MC900441708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2924944"/>
            <a:ext cx="2232248" cy="2232248"/>
          </a:xfrm>
          <a:prstGeom prst="rect">
            <a:avLst/>
          </a:prstGeom>
          <a:noFill/>
        </p:spPr>
      </p:pic>
      <p:pic>
        <p:nvPicPr>
          <p:cNvPr id="2061" name="Picture 13" descr="C:\Users\Uživatel\AppData\Local\Microsoft\Windows\Temporary Internet Files\Content.IE5\85T643N2\MC90029618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36296" y="116632"/>
            <a:ext cx="1441010" cy="1960075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5544616"/>
          </a:xfrm>
        </p:spPr>
        <p:txBody>
          <a:bodyPr>
            <a:noAutofit/>
          </a:bodyPr>
          <a:lstStyle/>
          <a:p>
            <a:r>
              <a:rPr lang="cs-CZ" sz="7200" dirty="0" smtClean="0"/>
              <a:t>Přečti obrázkové věty.</a:t>
            </a:r>
            <a:endParaRPr lang="cs-CZ" sz="72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79512" y="548680"/>
            <a:ext cx="878497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 podzim. Ze stromů padá	           .</a:t>
            </a:r>
          </a:p>
          <a:p>
            <a:r>
              <a:rPr lang="cs-CZ" sz="3200" dirty="0" smtClean="0"/>
              <a:t>	           </a:t>
            </a:r>
          </a:p>
          <a:p>
            <a:r>
              <a:rPr lang="cs-CZ" sz="3200" dirty="0" smtClean="0"/>
              <a:t>               a	              odlétají do teplých krajin.  </a:t>
            </a:r>
            <a:endParaRPr lang="cs-CZ" sz="32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0" y="5440778"/>
            <a:ext cx="820840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Fouká silný vítr a děti pouštějí	                    .</a:t>
            </a:r>
            <a:r>
              <a:rPr lang="cs-CZ" dirty="0" smtClean="0"/>
              <a:t>	             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0" y="2636912"/>
            <a:ext cx="9144000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zahradách se sklízí	            a		   . </a:t>
            </a:r>
          </a:p>
          <a:p>
            <a:endParaRPr lang="cs-CZ" sz="3200" dirty="0"/>
          </a:p>
          <a:p>
            <a:endParaRPr lang="cs-CZ" sz="3200" dirty="0" smtClean="0"/>
          </a:p>
          <a:p>
            <a:r>
              <a:rPr lang="cs-CZ" sz="3200" dirty="0" smtClean="0"/>
              <a:t>Do polí vyjely	</a:t>
            </a:r>
            <a:r>
              <a:rPr lang="cs-CZ" dirty="0" smtClean="0"/>
              <a:t>	     </a:t>
            </a:r>
            <a:r>
              <a:rPr lang="cs-CZ" sz="3200" dirty="0"/>
              <a:t>a orají posekaná strniště. </a:t>
            </a:r>
            <a:endParaRPr lang="cs-CZ" sz="3200" dirty="0" smtClean="0"/>
          </a:p>
          <a:p>
            <a:endParaRPr lang="cs-CZ" sz="3200" dirty="0"/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 descr="C:\Users\Uživatel\AppData\Local\Microsoft\Windows\Temporary Internet Files\Content.IE5\85T643N2\MC9003357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31952" y="356095"/>
            <a:ext cx="692176" cy="972999"/>
          </a:xfrm>
          <a:prstGeom prst="rect">
            <a:avLst/>
          </a:prstGeom>
          <a:noFill/>
        </p:spPr>
      </p:pic>
      <p:pic>
        <p:nvPicPr>
          <p:cNvPr id="3075" name="Picture 3" descr="C:\Users\Uživatel\AppData\Local\Microsoft\Windows\Temporary Internet Files\Content.IE5\LU3GZNMR\MC90010921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335679"/>
            <a:ext cx="942277" cy="792088"/>
          </a:xfrm>
          <a:prstGeom prst="rect">
            <a:avLst/>
          </a:prstGeom>
          <a:noFill/>
        </p:spPr>
      </p:pic>
      <p:pic>
        <p:nvPicPr>
          <p:cNvPr id="3076" name="Picture 4" descr="C:\Users\Uživatel\AppData\Local\Microsoft\Windows\Temporary Internet Files\Content.IE5\ZNG107T9\MC90041163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77219" y="1276877"/>
            <a:ext cx="654621" cy="909691"/>
          </a:xfrm>
          <a:prstGeom prst="rect">
            <a:avLst/>
          </a:prstGeom>
          <a:noFill/>
        </p:spPr>
      </p:pic>
      <p:pic>
        <p:nvPicPr>
          <p:cNvPr id="3081" name="Picture 9" descr="C:\Users\Uživatel\AppData\Local\Microsoft\Windows\Temporary Internet Files\Content.IE5\TFJNLNGI\MC90029616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2623369"/>
            <a:ext cx="1152128" cy="1010757"/>
          </a:xfrm>
          <a:prstGeom prst="rect">
            <a:avLst/>
          </a:prstGeom>
          <a:noFill/>
        </p:spPr>
      </p:pic>
      <p:pic>
        <p:nvPicPr>
          <p:cNvPr id="3082" name="Picture 10" descr="C:\Users\Uživatel\AppData\Local\Microsoft\Windows\Temporary Internet Files\Content.IE5\85T643N2\MC90044187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20072" y="2492489"/>
            <a:ext cx="1296144" cy="1141637"/>
          </a:xfrm>
          <a:prstGeom prst="rect">
            <a:avLst/>
          </a:prstGeom>
          <a:noFill/>
        </p:spPr>
      </p:pic>
      <p:pic>
        <p:nvPicPr>
          <p:cNvPr id="3083" name="Picture 11" descr="C:\Users\Uživatel\AppData\Local\Microsoft\Windows\Temporary Internet Files\Content.IE5\TFJNLNGI\MC90025111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83768" y="4052015"/>
            <a:ext cx="1296144" cy="996815"/>
          </a:xfrm>
          <a:prstGeom prst="rect">
            <a:avLst/>
          </a:prstGeom>
          <a:noFill/>
        </p:spPr>
      </p:pic>
      <p:pic>
        <p:nvPicPr>
          <p:cNvPr id="3085" name="Picture 13" descr="C:\Users\Uživatel\AppData\Local\Microsoft\Windows\Temporary Internet Files\Content.IE5\TFJNLNGI\MC90023737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08104" y="5278608"/>
            <a:ext cx="1369672" cy="1098923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301608" cy="6192688"/>
          </a:xfrm>
        </p:spPr>
        <p:txBody>
          <a:bodyPr>
            <a:normAutofit/>
          </a:bodyPr>
          <a:lstStyle/>
          <a:p>
            <a:r>
              <a:rPr lang="cs-CZ" sz="7200" dirty="0" smtClean="0"/>
              <a:t>Poslechněte si pohádku </a:t>
            </a:r>
            <a:br>
              <a:rPr lang="cs-CZ" sz="7200" dirty="0" smtClean="0"/>
            </a:br>
            <a:r>
              <a:rPr lang="cs-CZ" sz="7200" dirty="0" smtClean="0"/>
              <a:t>„O poslední vlaštovce“. </a:t>
            </a:r>
            <a:endParaRPr lang="cs-CZ" sz="72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764704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Jak se chystají na zimu zvířátka z pohádky?</a:t>
            </a:r>
            <a:endParaRPr lang="cs-CZ" sz="3600" dirty="0"/>
          </a:p>
        </p:txBody>
      </p:sp>
      <p:pic>
        <p:nvPicPr>
          <p:cNvPr id="1027" name="Picture 3" descr="C:\Users\Uživatel\AppData\Local\Microsoft\Windows\Temporary Internet Files\Content.IE5\LU3GZNMR\MC9003469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060848"/>
            <a:ext cx="1828800" cy="1422806"/>
          </a:xfrm>
          <a:prstGeom prst="rect">
            <a:avLst/>
          </a:prstGeom>
          <a:noFill/>
        </p:spPr>
      </p:pic>
      <p:pic>
        <p:nvPicPr>
          <p:cNvPr id="1029" name="Picture 5" descr="C:\Users\Uživatel\AppData\Local\Microsoft\Windows\Temporary Internet Files\Content.IE5\TFJNLNGI\MC90005721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4653136"/>
            <a:ext cx="1812341" cy="1724558"/>
          </a:xfrm>
          <a:prstGeom prst="rect">
            <a:avLst/>
          </a:prstGeom>
          <a:noFill/>
        </p:spPr>
      </p:pic>
      <p:pic>
        <p:nvPicPr>
          <p:cNvPr id="1031" name="Picture 7" descr="C:\Users\Uživatel\AppData\Local\Microsoft\Windows\Temporary Internet Files\Content.IE5\LU3GZNMR\MC90044141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1628800"/>
            <a:ext cx="1816100" cy="1631950"/>
          </a:xfrm>
          <a:prstGeom prst="rect">
            <a:avLst/>
          </a:prstGeom>
          <a:noFill/>
        </p:spPr>
      </p:pic>
      <p:pic>
        <p:nvPicPr>
          <p:cNvPr id="1032" name="Picture 8" descr="C:\Users\Uživatel\AppData\Local\Microsoft\Windows\Temporary Internet Files\Content.IE5\85T643N2\MC90015123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4221088"/>
            <a:ext cx="1722730" cy="1830629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Čeho se lekl žabák?</a:t>
            </a:r>
            <a:endParaRPr lang="cs-CZ" dirty="0"/>
          </a:p>
        </p:txBody>
      </p:sp>
      <p:pic>
        <p:nvPicPr>
          <p:cNvPr id="2050" name="Picture 2" descr="C:\Users\Uživatel\AppData\Local\Microsoft\Windows\Temporary Internet Files\Content.IE5\LU3GZNMR\MC9004116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268760"/>
            <a:ext cx="3528392" cy="4903215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892480" cy="511256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Vlastní práce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1414</TotalTime>
  <Words>188</Words>
  <Application>Microsoft Office PowerPoint</Application>
  <PresentationFormat>Předvádění na obrazovce (4:3)</PresentationFormat>
  <Paragraphs>44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 a metodický pokyn</vt:lpstr>
      <vt:lpstr>Prezentace aplikace PowerPoint</vt:lpstr>
      <vt:lpstr>Prezentace aplikace PowerPoint</vt:lpstr>
      <vt:lpstr>Dopiš do tajenky písmena podzimních měsíců. </vt:lpstr>
      <vt:lpstr>Prezentace aplikace PowerPoint</vt:lpstr>
      <vt:lpstr>Na podzim se sklízí různé druhy ovoce a zeleniny.  Pojmenuj je.</vt:lpstr>
      <vt:lpstr>Prezentace aplikace PowerPoint</vt:lpstr>
      <vt:lpstr>Přečti obrázkové věty.</vt:lpstr>
      <vt:lpstr>Prezentace aplikace PowerPoint</vt:lpstr>
      <vt:lpstr>Poslechněte si pohádku  „O poslední vlaštovce“. </vt:lpstr>
      <vt:lpstr>Prezentace aplikace PowerPoint</vt:lpstr>
      <vt:lpstr>Čeho se lekl žabák?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Dlazkovice</cp:lastModifiedBy>
  <cp:revision>58</cp:revision>
  <dcterms:created xsi:type="dcterms:W3CDTF">2011-08-21T15:31:45Z</dcterms:created>
  <dcterms:modified xsi:type="dcterms:W3CDTF">2012-05-11T05:30:29Z</dcterms:modified>
</cp:coreProperties>
</file>