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VY_12_INOVACE_04_</a:t>
          </a:r>
          <a:r>
            <a:rPr lang="cs-CZ" dirty="0" err="1" smtClean="0"/>
            <a:t>Čj</a:t>
          </a:r>
          <a:r>
            <a:rPr lang="cs-CZ" dirty="0" smtClean="0"/>
            <a:t>_samohlásky a</a:t>
          </a:r>
          <a:r>
            <a:rPr lang="cs-CZ" smtClean="0"/>
            <a:t>, </a:t>
          </a:r>
          <a:r>
            <a:rPr lang="cs-CZ" smtClean="0"/>
            <a:t>i  </a:t>
          </a:r>
          <a:r>
            <a:rPr lang="cs-CZ" dirty="0" smtClean="0"/>
            <a:t>jako spojky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samohlásky a, i jako spojky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VY_12_INOVACE_04_</a:t>
          </a:r>
          <a:r>
            <a:rPr lang="cs-CZ" sz="1600" kern="1200" dirty="0" err="1" smtClean="0"/>
            <a:t>Čj</a:t>
          </a:r>
          <a:r>
            <a:rPr lang="cs-CZ" sz="1600" kern="1200" dirty="0" smtClean="0"/>
            <a:t>_samohlásky a</a:t>
          </a:r>
          <a:r>
            <a:rPr lang="cs-CZ" sz="1600" kern="1200" smtClean="0"/>
            <a:t>, </a:t>
          </a:r>
          <a:r>
            <a:rPr lang="cs-CZ" sz="1600" kern="1200" smtClean="0"/>
            <a:t>i  </a:t>
          </a:r>
          <a:r>
            <a:rPr lang="cs-CZ" sz="1600" kern="1200" dirty="0" smtClean="0"/>
            <a:t>jako spojky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samohlásky a, i jako spojky 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12" Type="http://schemas.openxmlformats.org/officeDocument/2006/relationships/image" Target="../media/image24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5446715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68929" y="5259411"/>
            <a:ext cx="29599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3042" y="2285992"/>
            <a:ext cx="6000792" cy="3286148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Procvičování písmene a, i ve funkci spojky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1.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Druh realizace: prezentace</a:t>
            </a:r>
            <a:endParaRPr lang="cs-CZ" dirty="0" smtClean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Tvoření obrázkových vět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496944" cy="64087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7200" smtClean="0"/>
              <a:t>Přečti </a:t>
            </a:r>
            <a:r>
              <a:rPr lang="cs-CZ" sz="7200" dirty="0" smtClean="0"/>
              <a:t>správně.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AppData\Local\Microsoft\Windows\Temporary Internet Files\Content.IE5\FUMJUKBH\MC9004260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500043"/>
            <a:ext cx="1016185" cy="1500198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66A5QHWE\MC9004116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571480"/>
            <a:ext cx="1539830" cy="1428760"/>
          </a:xfrm>
          <a:prstGeom prst="rect">
            <a:avLst/>
          </a:prstGeom>
          <a:noFill/>
        </p:spPr>
      </p:pic>
      <p:pic>
        <p:nvPicPr>
          <p:cNvPr id="1029" name="Picture 5" descr="C:\Users\Uživatel\AppData\Local\Microsoft\Windows\Temporary Internet Files\Content.IE5\JX2ZU1RX\MC9003559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357430"/>
            <a:ext cx="1357322" cy="1357322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JX2ZU1RX\MC9002957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8926" y="2714620"/>
            <a:ext cx="1643074" cy="892116"/>
          </a:xfrm>
          <a:prstGeom prst="rect">
            <a:avLst/>
          </a:prstGeom>
          <a:noFill/>
        </p:spPr>
      </p:pic>
      <p:pic>
        <p:nvPicPr>
          <p:cNvPr id="1033" name="Picture 9" descr="C:\Users\Uživatel\AppData\Local\Microsoft\Windows\Temporary Internet Files\Content.IE5\FUMJUKBH\MC9002816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4143380"/>
            <a:ext cx="1435832" cy="1643074"/>
          </a:xfrm>
          <a:prstGeom prst="rect">
            <a:avLst/>
          </a:prstGeom>
          <a:noFill/>
        </p:spPr>
      </p:pic>
      <p:pic>
        <p:nvPicPr>
          <p:cNvPr id="1034" name="Picture 10" descr="C:\Users\Uživatel\AppData\Local\Microsoft\Windows\Temporary Internet Files\Content.IE5\FUMJUKBH\MC90033612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488" y="4071942"/>
            <a:ext cx="1579601" cy="1571636"/>
          </a:xfrm>
          <a:prstGeom prst="rect">
            <a:avLst/>
          </a:prstGeom>
          <a:noFill/>
        </p:spPr>
      </p:pic>
      <p:pic>
        <p:nvPicPr>
          <p:cNvPr id="1035" name="Picture 11" descr="C:\Users\Uživatel\AppData\Local\Microsoft\Windows\Temporary Internet Files\Content.IE5\9RKVVKBR\MC90003851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0694" y="500042"/>
            <a:ext cx="1028215" cy="1473668"/>
          </a:xfrm>
          <a:prstGeom prst="rect">
            <a:avLst/>
          </a:prstGeom>
          <a:noFill/>
        </p:spPr>
      </p:pic>
      <p:pic>
        <p:nvPicPr>
          <p:cNvPr id="1036" name="Picture 12" descr="C:\Users\Uživatel\AppData\Local\Microsoft\Windows\Temporary Internet Files\Content.IE5\9RKVVKBR\MC90032447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9742" y="285728"/>
            <a:ext cx="1684258" cy="1753590"/>
          </a:xfrm>
          <a:prstGeom prst="rect">
            <a:avLst/>
          </a:prstGeom>
          <a:noFill/>
        </p:spPr>
      </p:pic>
      <p:pic>
        <p:nvPicPr>
          <p:cNvPr id="1037" name="Picture 13" descr="C:\Users\Uživatel\AppData\Local\Microsoft\Windows\Temporary Internet Files\Content.IE5\9RKVVKBR\MC900439222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86380" y="2357430"/>
            <a:ext cx="1580541" cy="1571636"/>
          </a:xfrm>
          <a:prstGeom prst="rect">
            <a:avLst/>
          </a:prstGeom>
          <a:noFill/>
        </p:spPr>
      </p:pic>
      <p:pic>
        <p:nvPicPr>
          <p:cNvPr id="1038" name="Picture 14" descr="C:\Users\Uživatel\AppData\Local\Microsoft\Windows\Temporary Internet Files\Content.IE5\66A5QHWE\MC90038935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72396" y="2571744"/>
            <a:ext cx="1285884" cy="1267917"/>
          </a:xfrm>
          <a:prstGeom prst="rect">
            <a:avLst/>
          </a:prstGeom>
          <a:noFill/>
        </p:spPr>
      </p:pic>
      <p:pic>
        <p:nvPicPr>
          <p:cNvPr id="1039" name="Picture 15" descr="C:\Users\Uživatel\AppData\Local\Microsoft\Windows\Temporary Internet Files\Content.IE5\66A5QHWE\MC90033147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43504" y="4357694"/>
            <a:ext cx="1810693" cy="1388198"/>
          </a:xfrm>
          <a:prstGeom prst="rect">
            <a:avLst/>
          </a:prstGeom>
          <a:noFill/>
        </p:spPr>
      </p:pic>
      <p:pic>
        <p:nvPicPr>
          <p:cNvPr id="1040" name="Picture 16" descr="C:\Users\Uživatel\AppData\Local\Microsoft\Windows\Temporary Internet Files\Content.IE5\66A5QHWE\MC900340194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00958" y="4429132"/>
            <a:ext cx="1395100" cy="1367254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2285984" y="1071546"/>
            <a:ext cx="3571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85984" y="2714620"/>
            <a:ext cx="3571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285984" y="4643446"/>
            <a:ext cx="3571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929454" y="1071546"/>
            <a:ext cx="4286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929454" y="2786058"/>
            <a:ext cx="4286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29454" y="4572008"/>
            <a:ext cx="4286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i</a:t>
            </a:r>
            <a:endParaRPr lang="cs-CZ" sz="5400" b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8424936" cy="6192687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Vyber si dva obrázky,</a:t>
            </a:r>
            <a:br>
              <a:rPr lang="cs-CZ" sz="6000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 doplň písmenko </a:t>
            </a:r>
            <a:r>
              <a:rPr lang="cs-CZ" sz="6000" b="1" u="sng" dirty="0" smtClean="0"/>
              <a:t>a</a:t>
            </a:r>
            <a:r>
              <a:rPr lang="cs-CZ" sz="6000" dirty="0" smtClean="0"/>
              <a:t> nebo </a:t>
            </a:r>
            <a:r>
              <a:rPr lang="cs-CZ" sz="6000" b="1" u="sng" dirty="0" smtClean="0"/>
              <a:t>i</a:t>
            </a:r>
            <a:r>
              <a:rPr lang="cs-CZ" sz="6000" dirty="0" smtClean="0"/>
              <a:t>,</a:t>
            </a:r>
            <a:br>
              <a:rPr lang="cs-CZ" sz="6000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 přečti a dopiš.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929198"/>
            <a:ext cx="1508100" cy="1071569"/>
          </a:xfrm>
          <a:prstGeom prst="rect">
            <a:avLst/>
          </a:prstGeom>
          <a:noFill/>
        </p:spPr>
      </p:pic>
      <p:pic>
        <p:nvPicPr>
          <p:cNvPr id="2051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2428868"/>
            <a:ext cx="1434811" cy="1180722"/>
          </a:xfrm>
          <a:prstGeom prst="rect">
            <a:avLst/>
          </a:prstGeom>
          <a:noFill/>
        </p:spPr>
      </p:pic>
      <p:pic>
        <p:nvPicPr>
          <p:cNvPr id="2052" name="Picture 4" descr="C:\Program Files (x86)\Microsoft Office\MEDIA\CAGCAT10\j01833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2285992"/>
            <a:ext cx="1500198" cy="1507035"/>
          </a:xfrm>
          <a:prstGeom prst="rect">
            <a:avLst/>
          </a:prstGeom>
          <a:noFill/>
        </p:spPr>
      </p:pic>
      <p:pic>
        <p:nvPicPr>
          <p:cNvPr id="2053" name="Picture 5" descr="C:\Users\Uživatel\AppData\Local\Microsoft\Windows\Temporary Internet Files\Content.IE5\66A5QHWE\MC9003190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32230" y="4572008"/>
            <a:ext cx="1611770" cy="1428760"/>
          </a:xfrm>
          <a:prstGeom prst="rect">
            <a:avLst/>
          </a:prstGeom>
          <a:noFill/>
        </p:spPr>
      </p:pic>
      <p:pic>
        <p:nvPicPr>
          <p:cNvPr id="2054" name="Picture 6" descr="C:\Users\Uživatel\AppData\Local\Microsoft\Windows\Temporary Internet Files\Content.IE5\66A5QHWE\MC9002501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00958" y="2357430"/>
            <a:ext cx="1643042" cy="1357322"/>
          </a:xfrm>
          <a:prstGeom prst="rect">
            <a:avLst/>
          </a:prstGeom>
          <a:noFill/>
        </p:spPr>
      </p:pic>
      <p:pic>
        <p:nvPicPr>
          <p:cNvPr id="2056" name="Picture 8" descr="C:\Users\Uživatel\AppData\Local\Microsoft\Windows\Temporary Internet Files\Content.IE5\66A5QHWE\MC9002338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43174" y="2143116"/>
            <a:ext cx="1428760" cy="1571636"/>
          </a:xfrm>
          <a:prstGeom prst="rect">
            <a:avLst/>
          </a:prstGeom>
          <a:noFill/>
        </p:spPr>
      </p:pic>
      <p:pic>
        <p:nvPicPr>
          <p:cNvPr id="2057" name="Picture 9" descr="C:\Users\Uživatel\AppData\Local\Microsoft\Windows\Temporary Internet Files\Content.IE5\66A5QHWE\MC90025088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14612" y="4357694"/>
            <a:ext cx="1000132" cy="1778985"/>
          </a:xfrm>
          <a:prstGeom prst="rect">
            <a:avLst/>
          </a:prstGeom>
          <a:noFill/>
        </p:spPr>
      </p:pic>
      <p:pic>
        <p:nvPicPr>
          <p:cNvPr id="2058" name="Picture 10" descr="C:\Users\Uživatel\AppData\Local\Microsoft\Windows\Temporary Internet Files\Content.IE5\JX2ZU1RX\MC90023738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57818" y="357166"/>
            <a:ext cx="1434032" cy="1488976"/>
          </a:xfrm>
          <a:prstGeom prst="rect">
            <a:avLst/>
          </a:prstGeom>
          <a:noFill/>
        </p:spPr>
      </p:pic>
      <p:pic>
        <p:nvPicPr>
          <p:cNvPr id="2059" name="Picture 11" descr="C:\Users\Uživatel\AppData\Local\Microsoft\Windows\Temporary Internet Files\Content.IE5\9RKVVKBR\MC90023213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8596" y="4643446"/>
            <a:ext cx="1085857" cy="1427292"/>
          </a:xfrm>
          <a:prstGeom prst="rect">
            <a:avLst/>
          </a:prstGeom>
          <a:noFill/>
        </p:spPr>
      </p:pic>
      <p:pic>
        <p:nvPicPr>
          <p:cNvPr id="2060" name="Picture 12" descr="C:\Users\Uživatel\AppData\Local\Microsoft\Windows\Temporary Internet Files\Content.IE5\9RKVVKBR\MC90028167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00958" y="428604"/>
            <a:ext cx="1458807" cy="1428760"/>
          </a:xfrm>
          <a:prstGeom prst="rect">
            <a:avLst/>
          </a:prstGeom>
          <a:noFill/>
        </p:spPr>
      </p:pic>
      <p:pic>
        <p:nvPicPr>
          <p:cNvPr id="2061" name="Picture 13" descr="C:\Users\Uživatel\AppData\Local\Microsoft\Windows\Temporary Internet Files\Content.IE5\1U5YLD6S\MC900441708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42844" y="285728"/>
            <a:ext cx="1585914" cy="1585914"/>
          </a:xfrm>
          <a:prstGeom prst="rect">
            <a:avLst/>
          </a:prstGeom>
          <a:noFill/>
        </p:spPr>
      </p:pic>
      <p:pic>
        <p:nvPicPr>
          <p:cNvPr id="2062" name="Picture 14" descr="C:\Users\Uživatel\AppData\Local\Microsoft\Windows\Temporary Internet Files\Content.IE5\JBX4OJKA\MC90019351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571736" y="285728"/>
            <a:ext cx="1145863" cy="1582223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1928794" y="785794"/>
            <a:ext cx="57150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928794" y="2500306"/>
            <a:ext cx="57150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928794" y="4857760"/>
            <a:ext cx="57150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929454" y="785794"/>
            <a:ext cx="57150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929454" y="2571744"/>
            <a:ext cx="57150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929454" y="5000636"/>
            <a:ext cx="571504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496944" cy="54006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Vlastní práce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105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Vyber si dva obrázky,   doplň písmenko a nebo i,   přečti a dopiš.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35</cp:revision>
  <dcterms:created xsi:type="dcterms:W3CDTF">2011-08-21T15:31:45Z</dcterms:created>
  <dcterms:modified xsi:type="dcterms:W3CDTF">2012-05-11T05:33:56Z</dcterms:modified>
</cp:coreProperties>
</file>