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1" r:id="rId8"/>
    <p:sldId id="266" r:id="rId9"/>
    <p:sldId id="267" r:id="rId10"/>
    <p:sldId id="268" r:id="rId11"/>
    <p:sldId id="269" r:id="rId12"/>
    <p:sldId id="270" r:id="rId13"/>
    <p:sldId id="262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 </a:t>
          </a:r>
          <a:r>
            <a:rPr lang="cs-CZ" dirty="0" smtClean="0"/>
            <a:t>Dětský domov, Základní škola praktická, Praktická škola a Školní jídelna, Dlažkovice 1, příspěvková organizace </a:t>
          </a:r>
          <a:r>
            <a:rPr lang="cs-CZ" dirty="0" smtClean="0"/>
            <a:t> 411 </a:t>
          </a:r>
          <a:r>
            <a:rPr lang="cs-CZ" dirty="0" smtClean="0"/>
            <a:t>15 Třebívlice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 Mgr. Jana </a:t>
          </a:r>
          <a:r>
            <a:rPr lang="cs-CZ" dirty="0" err="1" smtClean="0"/>
            <a:t>Anderlová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</a:t>
          </a:r>
          <a:r>
            <a:rPr lang="cs-CZ" dirty="0" smtClean="0"/>
            <a:t>:VY_12_INOVACE_04_Prv_zima, znaky zimy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zima, znaky zimy	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CZ.1.07/1.4.00/21.2189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 custScaleY="116404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714907" cy="471490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357453" y="0"/>
          <a:ext cx="6215106" cy="471490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Název školy:    </a:t>
          </a:r>
          <a:r>
            <a:rPr lang="cs-CZ" sz="1600" kern="1200" dirty="0" smtClean="0"/>
            <a:t>Dětský domov, Základní škola praktická, Praktická škola a Školní jídelna, Dlažkovice 1, příspěvková organizace </a:t>
          </a:r>
          <a:r>
            <a:rPr lang="cs-CZ" sz="1600" kern="1200" dirty="0" smtClean="0"/>
            <a:t> 411 </a:t>
          </a:r>
          <a:r>
            <a:rPr lang="cs-CZ" sz="1600" kern="1200" dirty="0" smtClean="0"/>
            <a:t>15 Třebívlice</a:t>
          </a:r>
          <a:endParaRPr lang="cs-CZ" sz="1600" kern="1200" dirty="0"/>
        </a:p>
      </dsp:txBody>
      <dsp:txXfrm>
        <a:off x="2357453" y="0"/>
        <a:ext cx="6215106" cy="754385"/>
      </dsp:txXfrm>
    </dsp:sp>
    <dsp:sp modelId="{851BB866-B6AE-4566-893F-4C635BA974FC}">
      <dsp:nvSpPr>
        <dsp:cNvPr id="0" name=""/>
        <dsp:cNvSpPr/>
      </dsp:nvSpPr>
      <dsp:spPr>
        <a:xfrm>
          <a:off x="495065" y="754385"/>
          <a:ext cx="3724777" cy="372477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357453" y="754385"/>
          <a:ext cx="6215106" cy="372477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Autor: </a:t>
          </a:r>
          <a:r>
            <a:rPr lang="cs-CZ" sz="1600" kern="1200" dirty="0" smtClean="0"/>
            <a:t> Mgr. Jana </a:t>
          </a:r>
          <a:r>
            <a:rPr lang="cs-CZ" sz="1600" kern="1200" dirty="0" err="1" smtClean="0"/>
            <a:t>Anderlová</a:t>
          </a:r>
          <a:endParaRPr lang="cs-CZ" sz="1600" kern="1200" dirty="0"/>
        </a:p>
      </dsp:txBody>
      <dsp:txXfrm>
        <a:off x="2357453" y="754385"/>
        <a:ext cx="6215106" cy="754385"/>
      </dsp:txXfrm>
    </dsp:sp>
    <dsp:sp modelId="{902074E1-B931-4618-97F1-FADBE82E9C3C}">
      <dsp:nvSpPr>
        <dsp:cNvPr id="0" name=""/>
        <dsp:cNvSpPr/>
      </dsp:nvSpPr>
      <dsp:spPr>
        <a:xfrm>
          <a:off x="990130" y="1508770"/>
          <a:ext cx="2734646" cy="273464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357453" y="1508770"/>
          <a:ext cx="6215106" cy="273464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Název </a:t>
          </a:r>
          <a:r>
            <a:rPr lang="cs-CZ" sz="1600" kern="1200" dirty="0" smtClean="0"/>
            <a:t>:VY_12_INOVACE_04_Prv_zima, znaky zimy</a:t>
          </a:r>
          <a:endParaRPr lang="cs-CZ" sz="1600" kern="1200" dirty="0"/>
        </a:p>
      </dsp:txBody>
      <dsp:txXfrm>
        <a:off x="2357453" y="1508770"/>
        <a:ext cx="6215106" cy="754385"/>
      </dsp:txXfrm>
    </dsp:sp>
    <dsp:sp modelId="{648967D3-ED80-4214-8D87-4E7012561E4A}">
      <dsp:nvSpPr>
        <dsp:cNvPr id="0" name=""/>
        <dsp:cNvSpPr/>
      </dsp:nvSpPr>
      <dsp:spPr>
        <a:xfrm>
          <a:off x="1485196" y="2263155"/>
          <a:ext cx="1744515" cy="174451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357453" y="2120070"/>
          <a:ext cx="6215106" cy="203068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Téma</a:t>
          </a:r>
          <a:r>
            <a:rPr lang="cs-CZ" sz="1600" kern="1200" dirty="0" smtClean="0"/>
            <a:t>: zima, znaky zimy	</a:t>
          </a:r>
          <a:endParaRPr lang="cs-CZ" sz="1600" kern="1200" dirty="0"/>
        </a:p>
      </dsp:txBody>
      <dsp:txXfrm>
        <a:off x="2357453" y="2120070"/>
        <a:ext cx="6215106" cy="878134"/>
      </dsp:txXfrm>
    </dsp:sp>
    <dsp:sp modelId="{6821E7C9-5E4B-45FA-8F82-01E6F26FAA25}">
      <dsp:nvSpPr>
        <dsp:cNvPr id="0" name=""/>
        <dsp:cNvSpPr/>
      </dsp:nvSpPr>
      <dsp:spPr>
        <a:xfrm>
          <a:off x="1980261" y="3017541"/>
          <a:ext cx="754385" cy="75438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357453" y="3017541"/>
          <a:ext cx="6215106" cy="75438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Číslo projektu</a:t>
          </a:r>
          <a:r>
            <a:rPr lang="cs-CZ" sz="1600" kern="1200" dirty="0" smtClean="0"/>
            <a:t>: CZ.1.07/1.4.00/21.2189</a:t>
          </a:r>
          <a:endParaRPr lang="cs-CZ" sz="1600" kern="1200" dirty="0"/>
        </a:p>
      </dsp:txBody>
      <dsp:txXfrm>
        <a:off x="2357453" y="3017541"/>
        <a:ext cx="6215106" cy="75438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298540"/>
      </p:ext>
    </p:extLst>
  </p:cSld>
  <p:clrMapOvr>
    <a:masterClrMapping/>
  </p:clrMapOvr>
  <p:transition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9999182"/>
      </p:ext>
    </p:extLst>
  </p:cSld>
  <p:clrMapOvr>
    <a:masterClrMapping/>
  </p:clrMapOvr>
  <p:transition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8596324"/>
      </p:ext>
    </p:extLst>
  </p:cSld>
  <p:clrMapOvr>
    <a:masterClrMapping/>
  </p:clrMapOvr>
  <p:transition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10.5.2012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5932479"/>
      </p:ext>
    </p:extLst>
  </p:cSld>
  <p:clrMapOvr>
    <a:masterClrMapping/>
  </p:clrMapOvr>
  <p:transition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10.5.2012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9451180"/>
      </p:ext>
    </p:extLst>
  </p:cSld>
  <p:clrMapOvr>
    <a:masterClrMapping/>
  </p:clrMapOvr>
  <p:transition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10.5.2012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2633945"/>
      </p:ext>
    </p:extLst>
  </p:cSld>
  <p:clrMapOvr>
    <a:masterClrMapping/>
  </p:clrMapOvr>
  <p:transition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10.5.2012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1801068"/>
      </p:ext>
    </p:extLst>
  </p:cSld>
  <p:clrMapOvr>
    <a:masterClrMapping/>
  </p:clrMapOvr>
  <p:transition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10.5.2012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1903866"/>
      </p:ext>
    </p:extLst>
  </p:cSld>
  <p:clrMapOvr>
    <a:masterClrMapping/>
  </p:clrMapOvr>
  <p:transition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10.5.2012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9137255"/>
      </p:ext>
    </p:extLst>
  </p:cSld>
  <p:clrMapOvr>
    <a:masterClrMapping/>
  </p:clrMapOvr>
  <p:transition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3531229"/>
      </p:ext>
    </p:extLst>
  </p:cSld>
  <p:clrMapOvr>
    <a:masterClrMapping/>
  </p:clrMapOvr>
  <p:transition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7018918"/>
      </p:ext>
    </p:extLst>
  </p:cSld>
  <p:clrMapOvr>
    <a:masterClrMapping/>
  </p:clrMapOvr>
  <p:transition>
    <p:wheel spokes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pPr/>
              <a:t>10.5.2012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heel spokes="1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13" Type="http://schemas.openxmlformats.org/officeDocument/2006/relationships/image" Target="../media/image18.wmf"/><Relationship Id="rId3" Type="http://schemas.openxmlformats.org/officeDocument/2006/relationships/image" Target="../media/image9.wmf"/><Relationship Id="rId7" Type="http://schemas.openxmlformats.org/officeDocument/2006/relationships/image" Target="../media/image13.wmf"/><Relationship Id="rId12" Type="http://schemas.openxmlformats.org/officeDocument/2006/relationships/image" Target="../media/image17.wmf"/><Relationship Id="rId2" Type="http://schemas.openxmlformats.org/officeDocument/2006/relationships/image" Target="../media/image8.wmf"/><Relationship Id="rId16" Type="http://schemas.openxmlformats.org/officeDocument/2006/relationships/image" Target="../media/image21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wmf"/><Relationship Id="rId11" Type="http://schemas.openxmlformats.org/officeDocument/2006/relationships/image" Target="../media/image16.wmf"/><Relationship Id="rId5" Type="http://schemas.openxmlformats.org/officeDocument/2006/relationships/image" Target="../media/image11.wmf"/><Relationship Id="rId15" Type="http://schemas.openxmlformats.org/officeDocument/2006/relationships/image" Target="../media/image20.wmf"/><Relationship Id="rId10" Type="http://schemas.openxmlformats.org/officeDocument/2006/relationships/image" Target="../media/image5.wmf"/><Relationship Id="rId4" Type="http://schemas.openxmlformats.org/officeDocument/2006/relationships/image" Target="../media/image10.wmf"/><Relationship Id="rId9" Type="http://schemas.openxmlformats.org/officeDocument/2006/relationships/image" Target="../media/image15.wmf"/><Relationship Id="rId14" Type="http://schemas.openxmlformats.org/officeDocument/2006/relationships/image" Target="../media/image19.w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065441731"/>
              </p:ext>
            </p:extLst>
          </p:nvPr>
        </p:nvGraphicFramePr>
        <p:xfrm>
          <a:off x="285720" y="1500174"/>
          <a:ext cx="8572560" cy="47149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675175" y="5260558"/>
            <a:ext cx="33123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Datum tvorby: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 a metodický pokyn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340768"/>
            <a:ext cx="8640960" cy="5112568"/>
          </a:xfrm>
        </p:spPr>
        <p:txBody>
          <a:bodyPr>
            <a:normAutofit/>
          </a:bodyPr>
          <a:lstStyle/>
          <a:p>
            <a:pPr>
              <a:spcBef>
                <a:spcPct val="0"/>
              </a:spcBef>
              <a:buFontTx/>
              <a:buChar char="-"/>
            </a:pPr>
            <a:endParaRPr lang="cs-CZ" dirty="0" smtClean="0"/>
          </a:p>
          <a:p>
            <a:pPr>
              <a:spcBef>
                <a:spcPct val="0"/>
              </a:spcBef>
              <a:buFontTx/>
              <a:buChar char="-"/>
            </a:pPr>
            <a:r>
              <a:rPr lang="cs-CZ" dirty="0" smtClean="0"/>
              <a:t>Charakteristika </a:t>
            </a:r>
            <a:r>
              <a:rPr lang="cs-CZ" dirty="0" smtClean="0"/>
              <a:t>zimního počasí </a:t>
            </a:r>
          </a:p>
          <a:p>
            <a:pPr>
              <a:spcBef>
                <a:spcPct val="0"/>
              </a:spcBef>
              <a:buFontTx/>
              <a:buChar char="-"/>
            </a:pPr>
            <a:r>
              <a:rPr lang="cs-CZ" dirty="0" smtClean="0"/>
              <a:t>Materiál určen pro žáky 3. ročníku ZŠP</a:t>
            </a:r>
          </a:p>
          <a:p>
            <a:pPr>
              <a:spcBef>
                <a:spcPct val="0"/>
              </a:spcBef>
              <a:buFontTx/>
              <a:buChar char="-"/>
            </a:pPr>
            <a:r>
              <a:rPr lang="cs-CZ" dirty="0" smtClean="0"/>
              <a:t>Druh realizace: prezentace</a:t>
            </a:r>
          </a:p>
          <a:p>
            <a:pPr>
              <a:spcBef>
                <a:spcPct val="0"/>
              </a:spcBef>
              <a:buFontTx/>
              <a:buChar char="-"/>
            </a:pPr>
            <a:r>
              <a:rPr lang="cs-CZ" dirty="0" smtClean="0"/>
              <a:t>Doplňování zimních měsíců</a:t>
            </a:r>
          </a:p>
          <a:p>
            <a:pPr>
              <a:spcBef>
                <a:spcPct val="0"/>
              </a:spcBef>
              <a:buFontTx/>
              <a:buChar char="-"/>
            </a:pPr>
            <a:r>
              <a:rPr lang="cs-CZ" dirty="0" smtClean="0"/>
              <a:t>Čtení obrázkových vět s porozuměním</a:t>
            </a:r>
          </a:p>
          <a:p>
            <a:pPr>
              <a:spcBef>
                <a:spcPct val="0"/>
              </a:spcBef>
              <a:buFontTx/>
              <a:buChar char="-"/>
            </a:pPr>
            <a:r>
              <a:rPr lang="cs-CZ" dirty="0" smtClean="0"/>
              <a:t>Pojmenování zimních měsíců</a:t>
            </a:r>
          </a:p>
          <a:p>
            <a:pPr>
              <a:spcBef>
                <a:spcPct val="0"/>
              </a:spcBef>
              <a:buFontTx/>
              <a:buChar char="-"/>
            </a:pPr>
            <a:r>
              <a:rPr lang="cs-CZ" dirty="0" smtClean="0"/>
              <a:t>Vánoce - rodina</a:t>
            </a:r>
          </a:p>
          <a:p>
            <a:pPr>
              <a:spcBef>
                <a:spcPct val="0"/>
              </a:spcBef>
              <a:buFontTx/>
              <a:buChar char="-"/>
            </a:pPr>
            <a:r>
              <a:rPr lang="cs-CZ" dirty="0" smtClean="0"/>
              <a:t>Zpěv vánočních koled</a:t>
            </a:r>
          </a:p>
          <a:p>
            <a:pPr>
              <a:spcBef>
                <a:spcPct val="0"/>
              </a:spcBef>
              <a:buNone/>
            </a:pPr>
            <a:r>
              <a:rPr lang="cs-CZ" dirty="0" smtClean="0"/>
              <a:t>-  Využitelný pro práci s interaktivní tabulí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476672"/>
            <a:ext cx="8136904" cy="604867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7200" dirty="0" smtClean="0"/>
          </a:p>
          <a:p>
            <a:pPr marL="0" indent="0" algn="ctr">
              <a:buNone/>
            </a:pPr>
            <a:r>
              <a:rPr lang="cs-CZ" sz="7200" dirty="0" smtClean="0"/>
              <a:t>Pojmenuj</a:t>
            </a:r>
            <a:r>
              <a:rPr lang="cs-CZ" sz="7200" dirty="0" smtClean="0"/>
              <a:t>, jaké je počasí v zimě.</a:t>
            </a:r>
            <a:endParaRPr lang="cs-CZ" sz="7200" dirty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:\Users\Uživatel\AppData\Local\Microsoft\Windows\Temporary Internet Files\Content.IE5\1U5YLD6S\MC90029382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44208" y="2708920"/>
            <a:ext cx="1839913" cy="1657350"/>
          </a:xfrm>
          <a:prstGeom prst="rect">
            <a:avLst/>
          </a:prstGeom>
          <a:noFill/>
        </p:spPr>
      </p:pic>
      <p:pic>
        <p:nvPicPr>
          <p:cNvPr id="1034" name="Picture 10" descr="C:\Users\Uživatel\AppData\Local\Microsoft\Windows\Temporary Internet Files\Content.IE5\G9QF35V4\MC90023217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3140968"/>
            <a:ext cx="2022475" cy="2017713"/>
          </a:xfrm>
          <a:prstGeom prst="rect">
            <a:avLst/>
          </a:prstGeom>
          <a:noFill/>
        </p:spPr>
      </p:pic>
      <p:pic>
        <p:nvPicPr>
          <p:cNvPr id="3074" name="Picture 2" descr="C:\Users\Uživatel\AppData\Local\Microsoft\Windows\Temporary Internet Files\Content.IE5\TFJNLNGI\MC900336061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548680"/>
            <a:ext cx="2677797" cy="2304256"/>
          </a:xfrm>
          <a:prstGeom prst="rect">
            <a:avLst/>
          </a:prstGeom>
          <a:noFill/>
        </p:spPr>
      </p:pic>
      <p:pic>
        <p:nvPicPr>
          <p:cNvPr id="3075" name="Picture 3" descr="C:\Users\Uživatel\AppData\Local\Microsoft\Windows\Temporary Internet Files\Content.IE5\ZNG107T9\MC900331497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32040" y="692696"/>
            <a:ext cx="1243343" cy="1789568"/>
          </a:xfrm>
          <a:prstGeom prst="rect">
            <a:avLst/>
          </a:prstGeom>
          <a:noFill/>
        </p:spPr>
      </p:pic>
      <p:pic>
        <p:nvPicPr>
          <p:cNvPr id="3077" name="Picture 5" descr="C:\Users\Uživatel\AppData\Local\Microsoft\Windows\Temporary Internet Files\Content.IE5\TFJNLNGI\MC90034644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67944" y="4365104"/>
            <a:ext cx="1548994" cy="1548079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ctrTitle"/>
          </p:nvPr>
        </p:nvSpPr>
        <p:spPr>
          <a:xfrm>
            <a:off x="179512" y="332656"/>
            <a:ext cx="8784976" cy="6408712"/>
          </a:xfrm>
        </p:spPr>
        <p:txBody>
          <a:bodyPr>
            <a:normAutofit/>
          </a:bodyPr>
          <a:lstStyle/>
          <a:p>
            <a:r>
              <a:rPr lang="cs-CZ" sz="7200" dirty="0" smtClean="0"/>
              <a:t>Dopiš do tajenky písmena zimních měsíců.</a:t>
            </a:r>
            <a:br>
              <a:rPr lang="cs-CZ" sz="7200" dirty="0" smtClean="0"/>
            </a:br>
            <a:endParaRPr lang="cs-CZ" sz="7200" dirty="0"/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1979712" y="1052736"/>
            <a:ext cx="489654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b="1" dirty="0" smtClean="0"/>
              <a:t>P R _ S I N _ C</a:t>
            </a:r>
            <a:endParaRPr lang="cs-CZ" sz="66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1979712" y="2852936"/>
            <a:ext cx="518457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b="1" dirty="0" smtClean="0"/>
              <a:t> L _ D _ N </a:t>
            </a:r>
            <a:endParaRPr lang="cs-CZ" sz="66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1979712" y="4653136"/>
            <a:ext cx="525658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b="1" dirty="0" smtClean="0"/>
              <a:t>Ú N _ R</a:t>
            </a:r>
            <a:endParaRPr lang="cs-CZ" sz="6600" b="1" dirty="0"/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251520" y="332656"/>
            <a:ext cx="8640960" cy="6336704"/>
          </a:xfrm>
        </p:spPr>
        <p:txBody>
          <a:bodyPr>
            <a:normAutofit/>
          </a:bodyPr>
          <a:lstStyle/>
          <a:p>
            <a:r>
              <a:rPr lang="cs-CZ" sz="6600" dirty="0" smtClean="0"/>
              <a:t>Víš, jaké svátky slavíme </a:t>
            </a:r>
            <a:r>
              <a:rPr lang="cs-CZ" sz="6600" dirty="0" smtClean="0"/>
              <a:t>   v </a:t>
            </a:r>
            <a:r>
              <a:rPr lang="cs-CZ" sz="6600" dirty="0" smtClean="0"/>
              <a:t>zimě?</a:t>
            </a:r>
            <a:br>
              <a:rPr lang="cs-CZ" sz="6600" dirty="0" smtClean="0"/>
            </a:br>
            <a:r>
              <a:rPr lang="cs-CZ" sz="6600" dirty="0" smtClean="0"/>
              <a:t>O Vánocích se sejde celá rodina.</a:t>
            </a:r>
            <a:br>
              <a:rPr lang="cs-CZ" sz="6600" dirty="0" smtClean="0"/>
            </a:br>
            <a:r>
              <a:rPr lang="cs-CZ" sz="6600" dirty="0" smtClean="0"/>
              <a:t>Znáš všechny členy </a:t>
            </a:r>
            <a:r>
              <a:rPr lang="cs-CZ" sz="6600" dirty="0" smtClean="0"/>
              <a:t>tvojí </a:t>
            </a:r>
            <a:r>
              <a:rPr lang="cs-CZ" sz="6600" dirty="0" smtClean="0"/>
              <a:t>rodiny?</a:t>
            </a:r>
            <a:endParaRPr lang="cs-CZ" sz="6600" dirty="0"/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Uživatel\AppData\Local\Microsoft\Windows\Temporary Internet Files\Content.IE5\85T643N2\MC90028578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-171400"/>
            <a:ext cx="6912768" cy="6878049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568952" cy="6264696"/>
          </a:xfrm>
        </p:spPr>
        <p:txBody>
          <a:bodyPr>
            <a:noAutofit/>
          </a:bodyPr>
          <a:lstStyle/>
          <a:p>
            <a:r>
              <a:rPr lang="cs-CZ" sz="7200" dirty="0" smtClean="0"/>
              <a:t>Přečti obrázkové věty.</a:t>
            </a:r>
            <a:endParaRPr lang="cs-CZ" sz="7200" dirty="0"/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0" y="154257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Je zima. Venku padá             </a:t>
            </a:r>
            <a:r>
              <a:rPr lang="cs-CZ" sz="2800" dirty="0" smtClean="0"/>
              <a:t>.Brzy </a:t>
            </a:r>
            <a:r>
              <a:rPr lang="cs-CZ" sz="2800" dirty="0" smtClean="0"/>
              <a:t>přijde	</a:t>
            </a:r>
            <a:r>
              <a:rPr lang="cs-CZ" sz="2800" dirty="0" smtClean="0"/>
              <a:t>  ,</a:t>
            </a:r>
            <a:r>
              <a:rPr lang="cs-CZ" sz="2800" dirty="0" smtClean="0"/>
              <a:t>	    </a:t>
            </a:r>
            <a:r>
              <a:rPr lang="cs-CZ" sz="2800" dirty="0" smtClean="0"/>
              <a:t>a</a:t>
            </a:r>
            <a:r>
              <a:rPr lang="cs-CZ" sz="2800" dirty="0" smtClean="0"/>
              <a:t>	 </a:t>
            </a:r>
            <a:r>
              <a:rPr lang="cs-CZ" sz="2800" dirty="0" smtClean="0"/>
              <a:t>       </a:t>
            </a:r>
            <a:r>
              <a:rPr lang="cs-CZ" dirty="0" smtClean="0"/>
              <a:t>. </a:t>
            </a:r>
            <a:endParaRPr lang="cs-CZ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0" y="3573016"/>
            <a:ext cx="914399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V 	  </a:t>
            </a:r>
            <a:r>
              <a:rPr lang="cs-CZ" sz="2800" dirty="0" smtClean="0"/>
              <a:t>         se rozsvítily	               . </a:t>
            </a:r>
          </a:p>
          <a:p>
            <a:endParaRPr lang="cs-CZ" sz="2800" dirty="0" smtClean="0"/>
          </a:p>
          <a:p>
            <a:r>
              <a:rPr lang="cs-CZ" sz="2800" dirty="0" smtClean="0"/>
              <a:t>Netrpělivě </a:t>
            </a:r>
            <a:r>
              <a:rPr lang="cs-CZ" sz="2800" dirty="0" smtClean="0"/>
              <a:t>čekáme na	              . </a:t>
            </a:r>
            <a:endParaRPr lang="cs-CZ" sz="2800" dirty="0" smtClean="0"/>
          </a:p>
          <a:p>
            <a:endParaRPr lang="cs-CZ" sz="2800" dirty="0"/>
          </a:p>
          <a:p>
            <a:r>
              <a:rPr lang="cs-CZ" sz="2800" dirty="0" smtClean="0"/>
              <a:t>Tatínek nezapomněl  </a:t>
            </a:r>
            <a:r>
              <a:rPr lang="cs-CZ" sz="2800" dirty="0" smtClean="0"/>
              <a:t>ani </a:t>
            </a:r>
            <a:r>
              <a:rPr lang="cs-CZ" sz="2800" dirty="0"/>
              <a:t>na zvířátka.             </a:t>
            </a:r>
            <a:endParaRPr lang="cs-CZ" sz="2800" dirty="0"/>
          </a:p>
        </p:txBody>
      </p:sp>
      <p:sp>
        <p:nvSpPr>
          <p:cNvPr id="68" name="TextovéPole 67"/>
          <p:cNvSpPr txBox="1"/>
          <p:nvPr/>
        </p:nvSpPr>
        <p:spPr>
          <a:xfrm>
            <a:off x="0" y="1772816"/>
            <a:ext cx="91440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Maminka peče	  </a:t>
            </a:r>
            <a:r>
              <a:rPr lang="cs-CZ" sz="2800" dirty="0" smtClean="0"/>
              <a:t>.  Děti</a:t>
            </a:r>
            <a:r>
              <a:rPr lang="cs-CZ" sz="2800" dirty="0" smtClean="0"/>
              <a:t>	</a:t>
            </a:r>
            <a:r>
              <a:rPr lang="cs-CZ" sz="2800" dirty="0" smtClean="0"/>
              <a:t>   ,</a:t>
            </a:r>
            <a:r>
              <a:rPr lang="cs-CZ" sz="2800" dirty="0" smtClean="0"/>
              <a:t>	</a:t>
            </a:r>
            <a:r>
              <a:rPr lang="cs-CZ" sz="2800" dirty="0" smtClean="0"/>
              <a:t>      a</a:t>
            </a:r>
            <a:r>
              <a:rPr lang="cs-CZ" sz="2800" dirty="0" smtClean="0"/>
              <a:t>	</a:t>
            </a:r>
            <a:r>
              <a:rPr lang="cs-CZ" sz="2800" dirty="0" smtClean="0"/>
              <a:t>        .</a:t>
            </a:r>
          </a:p>
          <a:p>
            <a:endParaRPr lang="cs-CZ" sz="2800" dirty="0" smtClean="0"/>
          </a:p>
          <a:p>
            <a:r>
              <a:rPr lang="cs-CZ" sz="2800" dirty="0" smtClean="0"/>
              <a:t>Přišel </a:t>
            </a:r>
            <a:r>
              <a:rPr lang="cs-CZ" sz="2800" dirty="0" smtClean="0"/>
              <a:t>Štědrý den.             </a:t>
            </a:r>
            <a:endParaRPr lang="cs-CZ" sz="2800" dirty="0"/>
          </a:p>
        </p:txBody>
      </p:sp>
      <p:pic>
        <p:nvPicPr>
          <p:cNvPr id="5122" name="Picture 2" descr="C:\Users\Uživatel\AppData\Local\Microsoft\Windows\Temporary Internet Files\Content.IE5\TFJNLNGI\MC90033145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07809" y="188185"/>
            <a:ext cx="648072" cy="1197371"/>
          </a:xfrm>
          <a:prstGeom prst="rect">
            <a:avLst/>
          </a:prstGeom>
          <a:noFill/>
        </p:spPr>
      </p:pic>
      <p:pic>
        <p:nvPicPr>
          <p:cNvPr id="5124" name="Picture 4" descr="C:\Users\Uživatel\AppData\Local\Microsoft\Windows\Temporary Internet Files\Content.IE5\85T643N2\MC90042633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12690"/>
            <a:ext cx="795337" cy="922337"/>
          </a:xfrm>
          <a:prstGeom prst="rect">
            <a:avLst/>
          </a:prstGeom>
          <a:noFill/>
        </p:spPr>
      </p:pic>
      <p:pic>
        <p:nvPicPr>
          <p:cNvPr id="5125" name="Picture 5" descr="C:\Users\Uživatel\AppData\Local\Microsoft\Windows\Temporary Internet Files\Content.IE5\85T643N2\MC900349121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59089" y="-49690"/>
            <a:ext cx="1152128" cy="1047095"/>
          </a:xfrm>
          <a:prstGeom prst="rect">
            <a:avLst/>
          </a:prstGeom>
          <a:noFill/>
        </p:spPr>
      </p:pic>
      <p:pic>
        <p:nvPicPr>
          <p:cNvPr id="5130" name="Picture 10" descr="C:\Users\Uživatel\AppData\Local\Microsoft\Windows\Temporary Internet Files\Content.IE5\85T643N2\MC900349119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52414" y="95495"/>
            <a:ext cx="1080120" cy="945041"/>
          </a:xfrm>
          <a:prstGeom prst="rect">
            <a:avLst/>
          </a:prstGeom>
          <a:noFill/>
        </p:spPr>
      </p:pic>
      <p:pic>
        <p:nvPicPr>
          <p:cNvPr id="5131" name="Picture 11" descr="C:\Users\Uživatel\AppData\Local\Microsoft\Windows\Temporary Internet Files\Content.IE5\ZNG107T9\MC900396534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66277" y="1641377"/>
            <a:ext cx="792088" cy="893396"/>
          </a:xfrm>
          <a:prstGeom prst="rect">
            <a:avLst/>
          </a:prstGeom>
          <a:noFill/>
        </p:spPr>
      </p:pic>
      <p:pic>
        <p:nvPicPr>
          <p:cNvPr id="5132" name="Picture 12" descr="C:\Users\Uživatel\AppData\Local\Microsoft\Windows\Temporary Internet Files\Content.IE5\85T643N2\MC900435839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050107" y="1704142"/>
            <a:ext cx="827762" cy="827762"/>
          </a:xfrm>
          <a:prstGeom prst="rect">
            <a:avLst/>
          </a:prstGeom>
          <a:noFill/>
        </p:spPr>
      </p:pic>
      <p:pic>
        <p:nvPicPr>
          <p:cNvPr id="5133" name="Picture 13" descr="C:\Users\Uživatel\AppData\Local\Microsoft\Windows\Temporary Internet Files\Content.IE5\ZNG107T9\MC900232438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067955" y="1690791"/>
            <a:ext cx="800189" cy="854463"/>
          </a:xfrm>
          <a:prstGeom prst="rect">
            <a:avLst/>
          </a:prstGeom>
          <a:noFill/>
        </p:spPr>
      </p:pic>
      <p:pic>
        <p:nvPicPr>
          <p:cNvPr id="5135" name="Picture 15" descr="C:\Users\Uživatel\AppData\Local\Microsoft\Windows\Temporary Internet Files\Content.IE5\ZNG107T9\MC900232106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343065" y="1609830"/>
            <a:ext cx="792088" cy="1016384"/>
          </a:xfrm>
          <a:prstGeom prst="rect">
            <a:avLst/>
          </a:prstGeom>
          <a:noFill/>
        </p:spPr>
      </p:pic>
      <p:pic>
        <p:nvPicPr>
          <p:cNvPr id="5136" name="Picture 16" descr="C:\Users\Uživatel\AppData\Local\Microsoft\Windows\Temporary Internet Files\Content.IE5\TFJNLNGI\MC900331497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27584" y="3157811"/>
            <a:ext cx="648072" cy="1140068"/>
          </a:xfrm>
          <a:prstGeom prst="rect">
            <a:avLst/>
          </a:prstGeom>
          <a:noFill/>
        </p:spPr>
      </p:pic>
      <p:pic>
        <p:nvPicPr>
          <p:cNvPr id="5137" name="Picture 17" descr="C:\Users\Uživatel\AppData\Local\Microsoft\Windows\Temporary Internet Files\Content.IE5\85T643N2\MC900335899[1].wm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851920" y="2708920"/>
            <a:ext cx="864096" cy="1430629"/>
          </a:xfrm>
          <a:prstGeom prst="rect">
            <a:avLst/>
          </a:prstGeom>
          <a:noFill/>
        </p:spPr>
      </p:pic>
      <p:pic>
        <p:nvPicPr>
          <p:cNvPr id="5138" name="Picture 18" descr="C:\Users\Uživatel\AppData\Local\Microsoft\Windows\Temporary Internet Files\Content.IE5\85T643N2\MC900398615[1].wmf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546996" y="4297879"/>
            <a:ext cx="1031873" cy="969961"/>
          </a:xfrm>
          <a:prstGeom prst="rect">
            <a:avLst/>
          </a:prstGeom>
          <a:noFill/>
        </p:spPr>
      </p:pic>
      <p:sp>
        <p:nvSpPr>
          <p:cNvPr id="29" name="TextovéPole 28"/>
          <p:cNvSpPr txBox="1"/>
          <p:nvPr/>
        </p:nvSpPr>
        <p:spPr>
          <a:xfrm>
            <a:off x="-1" y="5815403"/>
            <a:ext cx="9143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 </a:t>
            </a:r>
            <a:r>
              <a:rPr lang="cs-CZ" dirty="0" smtClean="0"/>
              <a:t>        </a:t>
            </a:r>
            <a:r>
              <a:rPr lang="cs-CZ" sz="2800" dirty="0" smtClean="0"/>
              <a:t>nasypal </a:t>
            </a:r>
            <a:r>
              <a:rPr lang="cs-CZ" sz="2800" dirty="0" smtClean="0"/>
              <a:t>zrní a zvířátkům do		    </a:t>
            </a:r>
            <a:r>
              <a:rPr lang="cs-CZ" sz="2800" dirty="0" smtClean="0"/>
              <a:t>odnesl</a:t>
            </a:r>
            <a:r>
              <a:rPr lang="cs-CZ" sz="2800" dirty="0" smtClean="0"/>
              <a:t>	  a          .</a:t>
            </a:r>
            <a:endParaRPr lang="cs-CZ" sz="2800" dirty="0"/>
          </a:p>
        </p:txBody>
      </p:sp>
      <p:pic>
        <p:nvPicPr>
          <p:cNvPr id="5140" name="Picture 20" descr="C:\Users\Uživatel\AppData\Local\Microsoft\Windows\Temporary Internet Files\Content.IE5\TFJNLNGI\MC900109299[1].wmf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07504" y="5815112"/>
            <a:ext cx="509072" cy="836712"/>
          </a:xfrm>
          <a:prstGeom prst="rect">
            <a:avLst/>
          </a:prstGeom>
          <a:noFill/>
        </p:spPr>
      </p:pic>
      <p:pic>
        <p:nvPicPr>
          <p:cNvPr id="5141" name="Picture 21" descr="C:\Users\Uživatel\AppData\Local\Microsoft\Windows\Temporary Internet Files\Content.IE5\85T643N2\MC900155671[1].wmf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463988" y="5574817"/>
            <a:ext cx="1512168" cy="1132743"/>
          </a:xfrm>
          <a:prstGeom prst="rect">
            <a:avLst/>
          </a:prstGeom>
          <a:noFill/>
        </p:spPr>
      </p:pic>
      <p:pic>
        <p:nvPicPr>
          <p:cNvPr id="5142" name="Picture 22" descr="C:\Users\Uživatel\AppData\Local\Microsoft\Windows\Temporary Internet Files\Content.IE5\ZNG107T9\MC900199176[1].wmf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6876256" y="5815403"/>
            <a:ext cx="705768" cy="588140"/>
          </a:xfrm>
          <a:prstGeom prst="rect">
            <a:avLst/>
          </a:prstGeom>
          <a:noFill/>
        </p:spPr>
      </p:pic>
      <p:pic>
        <p:nvPicPr>
          <p:cNvPr id="5143" name="Picture 23" descr="C:\Users\Uživatel\AppData\Local\Microsoft\Windows\Temporary Internet Files\Content.IE5\85T643N2\MC900359823[1].wmf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7852414" y="5646312"/>
            <a:ext cx="576064" cy="989751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640960" cy="6408712"/>
          </a:xfrm>
        </p:spPr>
        <p:txBody>
          <a:bodyPr>
            <a:normAutofit/>
          </a:bodyPr>
          <a:lstStyle/>
          <a:p>
            <a:r>
              <a:rPr lang="cs-CZ" sz="7200" dirty="0" smtClean="0"/>
              <a:t>O Vánocích se zpívají písně.</a:t>
            </a:r>
            <a:br>
              <a:rPr lang="cs-CZ" sz="7200" dirty="0" smtClean="0"/>
            </a:br>
            <a:r>
              <a:rPr lang="cs-CZ" sz="7200" dirty="0" smtClean="0"/>
              <a:t>Víš, jak se jim říká?</a:t>
            </a:r>
            <a:br>
              <a:rPr lang="cs-CZ" sz="7200" dirty="0" smtClean="0"/>
            </a:br>
            <a:r>
              <a:rPr lang="cs-CZ" sz="7200" dirty="0" smtClean="0"/>
              <a:t>Zazpívejte si koledu. </a:t>
            </a:r>
            <a:endParaRPr lang="cs-CZ" sz="7200" dirty="0"/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" name="Picture 10" descr="C:\Users\Uživatel\AppData\Local\Microsoft\Windows\Temporary Internet Files\Content.IE5\ZNG107T9\MC900441798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260648"/>
            <a:ext cx="6480720" cy="6480720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340768"/>
            <a:ext cx="8496944" cy="5328592"/>
          </a:xfrm>
        </p:spPr>
        <p:txBody>
          <a:bodyPr/>
          <a:lstStyle/>
          <a:p>
            <a:endParaRPr lang="cs-CZ" dirty="0" smtClean="0">
              <a:hlinkClick r:id="rId2"/>
            </a:endParaRPr>
          </a:p>
          <a:p>
            <a:r>
              <a:rPr lang="cs-CZ" dirty="0" smtClean="0">
                <a:hlinkClick r:id="rId2"/>
              </a:rPr>
              <a:t>www.office.microsoft.com</a:t>
            </a:r>
            <a:endParaRPr lang="cs-CZ" dirty="0" smtClean="0"/>
          </a:p>
          <a:p>
            <a:endParaRPr lang="cs-CZ" dirty="0"/>
          </a:p>
          <a:p>
            <a:r>
              <a:rPr lang="cs-CZ" smtClean="0"/>
              <a:t>Vlastní práce</a:t>
            </a:r>
            <a:endParaRPr lang="cs-CZ" dirty="0" smtClean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1426</TotalTime>
  <Words>165</Words>
  <Application>Microsoft Office PowerPoint</Application>
  <PresentationFormat>Předvádění na obrazovce (4:3)</PresentationFormat>
  <Paragraphs>41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Prezentace aplikace PowerPoint</vt:lpstr>
      <vt:lpstr>Anotace a metodický pokyn</vt:lpstr>
      <vt:lpstr>Prezentace aplikace PowerPoint</vt:lpstr>
      <vt:lpstr>Prezentace aplikace PowerPoint</vt:lpstr>
      <vt:lpstr>Dopiš do tajenky písmena zimních měsíců. </vt:lpstr>
      <vt:lpstr>Prezentace aplikace PowerPoint</vt:lpstr>
      <vt:lpstr>Víš, jaké svátky slavíme    v zimě? O Vánocích se sejde celá rodina. Znáš všechny členy tvojí rodiny?</vt:lpstr>
      <vt:lpstr>Prezentace aplikace PowerPoint</vt:lpstr>
      <vt:lpstr>Přečti obrázkové věty.</vt:lpstr>
      <vt:lpstr>Prezentace aplikace PowerPoint</vt:lpstr>
      <vt:lpstr>O Vánocích se zpívají písně. Víš, jak se jim říká? Zazpívejte si koledu. </vt:lpstr>
      <vt:lpstr>Prezentace aplikace PowerPoint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Dlazkovice</cp:lastModifiedBy>
  <cp:revision>63</cp:revision>
  <dcterms:created xsi:type="dcterms:W3CDTF">2011-08-21T15:31:45Z</dcterms:created>
  <dcterms:modified xsi:type="dcterms:W3CDTF">2012-05-10T11:23:25Z</dcterms:modified>
</cp:coreProperties>
</file>