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66" d="100"/>
          <a:sy n="66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95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24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89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657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4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465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486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370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956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576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570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38133-91DA-4DCE-AA82-D820A574CF7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B1D9F-C772-4548-9C6F-AF5C6DA47D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844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ed%C5%99ich_Smetan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nton%C3%ADn_Dvo%C5%99%C3%A1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akub_Jan_%C5%A0imon_Ryb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9654" y="456456"/>
            <a:ext cx="7772400" cy="1467594"/>
          </a:xfrm>
        </p:spPr>
        <p:txBody>
          <a:bodyPr/>
          <a:lstStyle/>
          <a:p>
            <a:r>
              <a:rPr lang="cs-CZ" dirty="0" smtClean="0"/>
              <a:t>Čeští hudební skladatelé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060848"/>
            <a:ext cx="7776864" cy="2592288"/>
          </a:xfrm>
        </p:spPr>
        <p:txBody>
          <a:bodyPr/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VY_32_INOVACE_09_C_10_ČEŠTÍ HUDEBNÍ SKLADATELÉ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HUDEBNÍ NAUKA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53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710454"/>
              </p:ext>
            </p:extLst>
          </p:nvPr>
        </p:nvGraphicFramePr>
        <p:xfrm>
          <a:off x="1187624" y="1844824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V.B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Čeští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hudební skladatelé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dílo, B. Smetana, A. Dvořák, J. J. Š. Ryba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310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208912" cy="1143000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Čeští hudební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968552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Bedřich Smetana</a:t>
            </a:r>
            <a:r>
              <a:rPr lang="cs-CZ" sz="2300" dirty="0" smtClean="0">
                <a:hlinkClick r:id="rId2"/>
              </a:rPr>
              <a:t> </a:t>
            </a:r>
            <a:r>
              <a:rPr lang="cs-CZ" sz="2300" b="1" dirty="0" smtClean="0"/>
              <a:t>(2. 3. 1824 Litomyšl – 12. 5. 1884 Praha)</a:t>
            </a:r>
          </a:p>
          <a:p>
            <a:pPr>
              <a:buFontTx/>
              <a:buChar char="-"/>
            </a:pPr>
            <a:r>
              <a:rPr lang="cs-CZ" sz="2300" dirty="0" smtClean="0"/>
              <a:t>Jeden z nejvýznamnějších českých skladatelů</a:t>
            </a:r>
          </a:p>
          <a:p>
            <a:pPr>
              <a:buFontTx/>
              <a:buChar char="-"/>
            </a:pPr>
            <a:r>
              <a:rPr lang="cs-CZ" sz="2300" dirty="0" smtClean="0"/>
              <a:t>Již jako malý hrál na několik hudebních nástrojů a komponoval</a:t>
            </a:r>
          </a:p>
          <a:p>
            <a:pPr>
              <a:buFontTx/>
              <a:buChar char="-"/>
            </a:pPr>
            <a:r>
              <a:rPr lang="cs-CZ" sz="2300" dirty="0" smtClean="0"/>
              <a:t>Měl těžký život (smrt dcery, nemoc-ohluchl)</a:t>
            </a:r>
          </a:p>
          <a:p>
            <a:pPr>
              <a:buFontTx/>
              <a:buChar char="-"/>
            </a:pPr>
            <a:r>
              <a:rPr lang="cs-CZ" sz="2300" dirty="0" smtClean="0"/>
              <a:t>V den výročí jeho smrti začíná každoročně mezinárodní hudební festival Pražské jaro</a:t>
            </a:r>
          </a:p>
          <a:p>
            <a:pPr>
              <a:buFontTx/>
              <a:buChar char="-"/>
            </a:pPr>
            <a:r>
              <a:rPr lang="cs-CZ" sz="2300" dirty="0" smtClean="0"/>
              <a:t>Dílo: - především operní tvorba (</a:t>
            </a:r>
            <a:r>
              <a:rPr lang="cs-CZ" sz="2300" i="1" dirty="0" smtClean="0"/>
              <a:t>Braniboři v Čechách, Prodaná nevěsta, Dalibor, Libuše, Hubička, Tajemství, Dvě vdovy, Čertova stěna, Viola-zůstala nedokončená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 smtClean="0"/>
              <a:t>               - cyklus symfonických básní </a:t>
            </a:r>
            <a:r>
              <a:rPr lang="cs-CZ" sz="2300" i="1" dirty="0" smtClean="0"/>
              <a:t>Má vlast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- polky (</a:t>
            </a:r>
            <a:r>
              <a:rPr lang="cs-CZ" sz="2300" i="1" dirty="0" smtClean="0"/>
              <a:t>Luisina polka, Jiřinková polka, Ze studentského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života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 </a:t>
            </a:r>
            <a:r>
              <a:rPr lang="cs-CZ" sz="2300" dirty="0" smtClean="0"/>
              <a:t>             - </a:t>
            </a:r>
            <a:r>
              <a:rPr lang="cs-CZ" sz="2300" i="1" dirty="0" smtClean="0"/>
              <a:t>České tance </a:t>
            </a:r>
            <a:r>
              <a:rPr lang="cs-CZ" sz="2300" dirty="0" smtClean="0"/>
              <a:t>(</a:t>
            </a:r>
            <a:r>
              <a:rPr lang="cs-CZ" sz="2300" i="1" dirty="0" smtClean="0"/>
              <a:t>Furiant, Cibulička, Hulán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4739455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Čeští hudební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Antonín Dvořák</a:t>
            </a:r>
            <a:r>
              <a:rPr lang="cs-CZ" sz="2300" dirty="0" smtClean="0">
                <a:hlinkClick r:id="rId2"/>
              </a:rPr>
              <a:t> </a:t>
            </a:r>
            <a:r>
              <a:rPr lang="cs-CZ" sz="2300" b="1" dirty="0" smtClean="0"/>
              <a:t>(8. 9. 1841 Nelahozeves – 1. 5. 1904 Praha)</a:t>
            </a:r>
          </a:p>
          <a:p>
            <a:pPr>
              <a:buFontTx/>
              <a:buChar char="-"/>
            </a:pPr>
            <a:r>
              <a:rPr lang="cs-CZ" sz="2300" dirty="0" smtClean="0"/>
              <a:t>Narodil se do rodiny hostinského, měl se stát řezníkem</a:t>
            </a:r>
          </a:p>
          <a:p>
            <a:pPr>
              <a:buFontTx/>
              <a:buChar char="-"/>
            </a:pPr>
            <a:r>
              <a:rPr lang="cs-CZ" sz="2300" dirty="0" smtClean="0"/>
              <a:t>Strýc mu nakonec zaplatil studium na varhanické škole v Praze, musel si tam však vydělávat na živobytí (soukromě vyučoval, hrál na violu v kapele)</a:t>
            </a:r>
          </a:p>
          <a:p>
            <a:pPr>
              <a:buFontTx/>
              <a:buChar char="-"/>
            </a:pPr>
            <a:r>
              <a:rPr lang="cs-CZ" sz="2300" dirty="0" smtClean="0"/>
              <a:t>Prvního většího úspěchu dosáhl až v 36 letech – vyšlo mu tiskem první dílo</a:t>
            </a:r>
          </a:p>
          <a:p>
            <a:pPr>
              <a:buFontTx/>
              <a:buChar char="-"/>
            </a:pPr>
            <a:r>
              <a:rPr lang="cs-CZ" sz="2300" dirty="0" smtClean="0"/>
              <a:t>Žil po nějaký čas v USA, pracoval zde jako ředitel newyorské konzervatoře</a:t>
            </a:r>
          </a:p>
          <a:p>
            <a:pPr>
              <a:buFontTx/>
              <a:buChar char="-"/>
            </a:pPr>
            <a:r>
              <a:rPr lang="cs-CZ" sz="2300" dirty="0" smtClean="0"/>
              <a:t>Působil i jako profesor a později ředitel konzervatoře v Praze</a:t>
            </a:r>
          </a:p>
          <a:p>
            <a:pPr>
              <a:buFontTx/>
              <a:buChar char="-"/>
            </a:pPr>
            <a:r>
              <a:rPr lang="cs-CZ" sz="2300" dirty="0" smtClean="0"/>
              <a:t>Dílo: - </a:t>
            </a:r>
            <a:r>
              <a:rPr lang="cs-CZ" sz="2300" i="1" dirty="0" smtClean="0"/>
              <a:t>Moravské dvojzpěvy</a:t>
            </a:r>
            <a:r>
              <a:rPr lang="cs-CZ" sz="2300" dirty="0" smtClean="0"/>
              <a:t>, </a:t>
            </a:r>
            <a:r>
              <a:rPr lang="cs-CZ" sz="2300" i="1" dirty="0" smtClean="0"/>
              <a:t>Slovanské tance</a:t>
            </a:r>
          </a:p>
          <a:p>
            <a:pPr marL="0" indent="0">
              <a:buNone/>
            </a:pPr>
            <a:r>
              <a:rPr lang="cs-CZ" sz="2300" dirty="0" smtClean="0"/>
              <a:t>              - opery (</a:t>
            </a:r>
            <a:r>
              <a:rPr lang="cs-CZ" sz="2300" i="1" dirty="0" smtClean="0"/>
              <a:t>Rusalka</a:t>
            </a:r>
            <a:r>
              <a:rPr lang="cs-CZ" sz="2300" dirty="0" smtClean="0"/>
              <a:t>, </a:t>
            </a:r>
            <a:r>
              <a:rPr lang="cs-CZ" sz="2300" i="1" dirty="0" smtClean="0"/>
              <a:t>Čert a Káča </a:t>
            </a:r>
            <a:r>
              <a:rPr lang="cs-CZ" sz="2300" dirty="0" smtClean="0"/>
              <a:t>– obě pohádkové)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- symfonie (celkem 9 – nejznámější </a:t>
            </a:r>
            <a:r>
              <a:rPr lang="cs-CZ" sz="2300" i="1" dirty="0" smtClean="0"/>
              <a:t>Z nového světa</a:t>
            </a:r>
            <a:r>
              <a:rPr lang="cs-CZ" sz="2300" dirty="0" smtClean="0"/>
              <a:t>)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6714874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Čeští hudební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Jakub Jan Šimon Ryba</a:t>
            </a:r>
            <a:r>
              <a:rPr lang="cs-CZ" sz="2300" dirty="0" smtClean="0">
                <a:hlinkClick r:id="rId2"/>
              </a:rPr>
              <a:t> </a:t>
            </a:r>
            <a:r>
              <a:rPr lang="cs-CZ" sz="2300" b="1" dirty="0" smtClean="0"/>
              <a:t>(26. 10. 1765 Přeštice – 8. 4. 1815 </a:t>
            </a:r>
            <a:r>
              <a:rPr lang="cs-CZ" sz="2300" b="1" dirty="0" err="1" smtClean="0"/>
              <a:t>Rožmitál</a:t>
            </a:r>
            <a:r>
              <a:rPr lang="cs-CZ" sz="2300" b="1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Narodil se do rodiny učitelského pomocníka a muzikanta</a:t>
            </a:r>
          </a:p>
          <a:p>
            <a:pPr>
              <a:buFontTx/>
              <a:buChar char="-"/>
            </a:pPr>
            <a:r>
              <a:rPr lang="cs-CZ" sz="2300" dirty="0" smtClean="0"/>
              <a:t>Už jako malý se učil hrát na housle a klavír, později hrál i na varhany a další nástroje</a:t>
            </a:r>
          </a:p>
          <a:p>
            <a:pPr>
              <a:buFontTx/>
              <a:buChar char="-"/>
            </a:pPr>
            <a:r>
              <a:rPr lang="cs-CZ" sz="2300" dirty="0" smtClean="0"/>
              <a:t>V 15 letech odjel do Prahy studovat gymnázium, nemohl ho však dokončit, rodiče neměli dost peněz</a:t>
            </a:r>
          </a:p>
          <a:p>
            <a:pPr>
              <a:buFontTx/>
              <a:buChar char="-"/>
            </a:pPr>
            <a:r>
              <a:rPr lang="cs-CZ" sz="2300" dirty="0" smtClean="0"/>
              <a:t>Stal se učitelem a celý svůj život prožil s manželkou a dětmi v </a:t>
            </a:r>
            <a:r>
              <a:rPr lang="cs-CZ" sz="2300" dirty="0" err="1" smtClean="0"/>
              <a:t>Rožmitále</a:t>
            </a:r>
            <a:r>
              <a:rPr lang="cs-CZ" sz="2300" dirty="0" smtClean="0"/>
              <a:t> pod Třemšínem</a:t>
            </a:r>
          </a:p>
          <a:p>
            <a:pPr>
              <a:buFontTx/>
              <a:buChar char="-"/>
            </a:pPr>
            <a:r>
              <a:rPr lang="cs-CZ" sz="2300" dirty="0" smtClean="0"/>
              <a:t>Žáci ho měli rádi, byl spravedlivý, měl pokrokové názory – ty byly trnem v oku nadřízeným i mnohým rodičům</a:t>
            </a:r>
          </a:p>
          <a:p>
            <a:pPr>
              <a:buFontTx/>
              <a:buChar char="-"/>
            </a:pPr>
            <a:r>
              <a:rPr lang="cs-CZ" sz="2300" dirty="0" smtClean="0"/>
              <a:t>Trpěl depresemi a to vedlo nakonec k jeho sebevraždě v pouhých 50 letech</a:t>
            </a:r>
          </a:p>
          <a:p>
            <a:pPr>
              <a:buFontTx/>
              <a:buChar char="-"/>
            </a:pPr>
            <a:r>
              <a:rPr lang="cs-CZ" sz="2300" dirty="0" smtClean="0"/>
              <a:t>Dílo: - přes 1500 hudebních děl – mnoho pastorel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- nejznámější je </a:t>
            </a:r>
            <a:r>
              <a:rPr lang="cs-CZ" sz="2300" i="1" dirty="0" smtClean="0"/>
              <a:t>Česká mše vánoční</a:t>
            </a:r>
          </a:p>
          <a:p>
            <a:pPr>
              <a:buFontTx/>
              <a:buChar char="-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1750401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48072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2300" dirty="0" smtClean="0"/>
              <a:t>Přiřaď šipkami správná hudební díla ke skladatelům: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12568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dirty="0" smtClean="0"/>
              <a:t>                                                                              </a:t>
            </a:r>
            <a:r>
              <a:rPr lang="cs-CZ" sz="2300" i="1" dirty="0" smtClean="0"/>
              <a:t>Slovanské tance</a:t>
            </a:r>
          </a:p>
          <a:p>
            <a:pPr marL="0" indent="0">
              <a:buNone/>
            </a:pPr>
            <a:r>
              <a:rPr lang="cs-CZ" sz="2300" dirty="0" smtClean="0"/>
              <a:t>Bedřich Smetana                                                </a:t>
            </a:r>
            <a:r>
              <a:rPr lang="cs-CZ" sz="2300" i="1" dirty="0" smtClean="0"/>
              <a:t>Rusalka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  Dalibor</a:t>
            </a:r>
            <a:endParaRPr lang="cs-CZ" sz="2300" i="1" dirty="0"/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  Moravské dvojzpěvy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         Čert a Káča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  Má vlast</a:t>
            </a:r>
          </a:p>
          <a:p>
            <a:pPr marL="0" indent="0">
              <a:buNone/>
            </a:pPr>
            <a:r>
              <a:rPr lang="cs-CZ" sz="2300" dirty="0" smtClean="0"/>
              <a:t>Antonín Dvořák                                                  </a:t>
            </a:r>
            <a:r>
              <a:rPr lang="cs-CZ" sz="2300" i="1" dirty="0" smtClean="0"/>
              <a:t>Hubička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  Libuše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         Česká mše vánoční</a:t>
            </a:r>
            <a:endParaRPr lang="cs-CZ" sz="2300" i="1" dirty="0"/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  Luisina polka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  Z nového světa</a:t>
            </a:r>
          </a:p>
          <a:p>
            <a:pPr marL="0" indent="0">
              <a:buNone/>
            </a:pPr>
            <a:r>
              <a:rPr lang="cs-CZ" sz="2300" dirty="0" smtClean="0"/>
              <a:t>Jakub Jan Šimon Ryba                                       </a:t>
            </a:r>
            <a:r>
              <a:rPr lang="cs-CZ" sz="2300" i="1" dirty="0" smtClean="0"/>
              <a:t>pastorely   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         Prodaná nevěsta     </a:t>
            </a:r>
            <a:r>
              <a:rPr lang="cs-CZ" sz="2300" dirty="0" smtClean="0"/>
              <a:t>            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5713154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15.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životy a díly tří významných českých hudebních skladatelů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i s jejich podobiznami na hypertextových odkazech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přiřazování názvů hudebních děl šipkami ke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</a:t>
            </a:r>
            <a:r>
              <a:rPr lang="cs-CZ" sz="2300" dirty="0" smtClean="0"/>
              <a:t>správným autorům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50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575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Čeští hudební skladatelé</vt:lpstr>
      <vt:lpstr>Prezentace aplikace PowerPoint</vt:lpstr>
      <vt:lpstr>Čeští hudební skladatelé</vt:lpstr>
      <vt:lpstr>Čeští hudební skladatelé</vt:lpstr>
      <vt:lpstr>Čeští hudební skladatelé</vt:lpstr>
      <vt:lpstr>Přiřaď šipkami správná hudební díla ke skladatelům:</vt:lpstr>
      <vt:lpstr>Mgr. Renáta Jehličková 15.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skladatelé</dc:title>
  <dc:creator>Renata Jehličková</dc:creator>
  <cp:lastModifiedBy>Renata Jehličková</cp:lastModifiedBy>
  <cp:revision>67</cp:revision>
  <dcterms:created xsi:type="dcterms:W3CDTF">2012-01-15T17:16:43Z</dcterms:created>
  <dcterms:modified xsi:type="dcterms:W3CDTF">2012-02-27T23:22:23Z</dcterms:modified>
</cp:coreProperties>
</file>