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57" r:id="rId4"/>
    <p:sldId id="258" r:id="rId5"/>
    <p:sldId id="259" r:id="rId6"/>
    <p:sldId id="261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82" autoAdjust="0"/>
    <p:restoredTop sz="94660"/>
  </p:normalViewPr>
  <p:slideViewPr>
    <p:cSldViewPr>
      <p:cViewPr>
        <p:scale>
          <a:sx n="74" d="100"/>
          <a:sy n="74" d="100"/>
        </p:scale>
        <p:origin x="-126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E62F5-2E2A-4878-9437-EF5CEAA4E844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C98C7-BD39-485B-81C6-356A992E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567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E62F5-2E2A-4878-9437-EF5CEAA4E844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C98C7-BD39-485B-81C6-356A992E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977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E62F5-2E2A-4878-9437-EF5CEAA4E844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C98C7-BD39-485B-81C6-356A992E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128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E62F5-2E2A-4878-9437-EF5CEAA4E844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C98C7-BD39-485B-81C6-356A992E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130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E62F5-2E2A-4878-9437-EF5CEAA4E844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C98C7-BD39-485B-81C6-356A992E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355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E62F5-2E2A-4878-9437-EF5CEAA4E844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C98C7-BD39-485B-81C6-356A992E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37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E62F5-2E2A-4878-9437-EF5CEAA4E844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C98C7-BD39-485B-81C6-356A992E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597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E62F5-2E2A-4878-9437-EF5CEAA4E844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C98C7-BD39-485B-81C6-356A992E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476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E62F5-2E2A-4878-9437-EF5CEAA4E844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C98C7-BD39-485B-81C6-356A992E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499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E62F5-2E2A-4878-9437-EF5CEAA4E844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C98C7-BD39-485B-81C6-356A992E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528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E62F5-2E2A-4878-9437-EF5CEAA4E844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C98C7-BD39-485B-81C6-356A992E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525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2E62F5-2E2A-4878-9437-EF5CEAA4E844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1C98C7-BD39-485B-81C6-356A992E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36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Franz_Schubert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475" y="836712"/>
            <a:ext cx="8291462" cy="1143000"/>
          </a:xfrm>
        </p:spPr>
        <p:txBody>
          <a:bodyPr/>
          <a:lstStyle/>
          <a:p>
            <a:r>
              <a:rPr lang="cs-CZ" smtClean="0"/>
              <a:t>Písně a jejich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132856"/>
            <a:ext cx="6984776" cy="2664297"/>
          </a:xfrm>
        </p:spPr>
        <p:txBody>
          <a:bodyPr/>
          <a:lstStyle/>
          <a:p>
            <a:pPr marL="0" lvl="0" indent="0">
              <a:buNone/>
            </a:pPr>
            <a:r>
              <a:rPr lang="cs-CZ" sz="2300" dirty="0" smtClean="0">
                <a:solidFill>
                  <a:prstClr val="black"/>
                </a:solidFill>
              </a:rPr>
              <a:t>Název školy:  Základní škola Karla Klíče Hostinné</a:t>
            </a:r>
          </a:p>
          <a:p>
            <a:pPr marL="0" lvl="0" indent="0">
              <a:buNone/>
            </a:pPr>
            <a:r>
              <a:rPr lang="cs-CZ" sz="2300" dirty="0" smtClean="0">
                <a:solidFill>
                  <a:prstClr val="black"/>
                </a:solidFill>
              </a:rPr>
              <a:t>Autor:  Mgr. Renáta Jehličková</a:t>
            </a:r>
          </a:p>
          <a:p>
            <a:pPr marL="0" lvl="0" indent="0">
              <a:buNone/>
            </a:pPr>
            <a:r>
              <a:rPr lang="cs-CZ" sz="2300" dirty="0" smtClean="0">
                <a:solidFill>
                  <a:prstClr val="black"/>
                </a:solidFill>
              </a:rPr>
              <a:t>Název:  VY_32_INOVACE_09_C_11_PÍSNĚ A JEJICH VÝVOJ</a:t>
            </a:r>
          </a:p>
          <a:p>
            <a:pPr marL="0" lvl="0" indent="0">
              <a:buNone/>
            </a:pPr>
            <a:r>
              <a:rPr lang="cs-CZ" sz="2300" dirty="0" smtClean="0">
                <a:solidFill>
                  <a:prstClr val="black"/>
                </a:solidFill>
              </a:rPr>
              <a:t>Téma:  HUDEBNÍ NAUKA</a:t>
            </a:r>
          </a:p>
          <a:p>
            <a:pPr marL="0" lvl="0" indent="0">
              <a:buNone/>
            </a:pPr>
            <a:r>
              <a:rPr lang="cs-CZ" sz="2300" dirty="0" smtClean="0">
                <a:solidFill>
                  <a:prstClr val="black"/>
                </a:solidFill>
              </a:rPr>
              <a:t>Číslo projektu</a:t>
            </a:r>
            <a:r>
              <a:rPr lang="cs-CZ" sz="2300" dirty="0">
                <a:solidFill>
                  <a:prstClr val="black"/>
                </a:solidFill>
              </a:rPr>
              <a:t>: CZ.1.07/1.4.00/21.2131</a:t>
            </a: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615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2641086"/>
              </p:ext>
            </p:extLst>
          </p:nvPr>
        </p:nvGraphicFramePr>
        <p:xfrm>
          <a:off x="1187624" y="2060848"/>
          <a:ext cx="6834212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VI.A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Písně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jejich vývoj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písně, vývoj, F.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Schubert, prokomponované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strofické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3046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Písně a jejich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  <a:prstDash val="solid"/>
          </a:ln>
          <a:effectLst>
            <a:glow rad="63500">
              <a:schemeClr val="accent6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b="1" u="sng" dirty="0" smtClean="0"/>
              <a:t>Píseň</a:t>
            </a:r>
            <a:r>
              <a:rPr lang="cs-CZ" sz="2300" u="sng" dirty="0" smtClean="0"/>
              <a:t> vznikla s potřebou lidí vyjádřit se jinak než slovy a gesty:</a:t>
            </a:r>
          </a:p>
          <a:p>
            <a:pPr marL="0" indent="0">
              <a:buNone/>
            </a:pPr>
            <a:endParaRPr lang="cs-CZ" sz="2300" u="sng" dirty="0" smtClean="0"/>
          </a:p>
          <a:p>
            <a:pPr marL="0" indent="0">
              <a:buNone/>
            </a:pPr>
            <a:r>
              <a:rPr lang="cs-CZ" sz="2300" dirty="0"/>
              <a:t>N</a:t>
            </a:r>
            <a:r>
              <a:rPr lang="cs-CZ" sz="2300" dirty="0" smtClean="0"/>
              <a:t>ejstarší zapsaná píseň – </a:t>
            </a:r>
            <a:r>
              <a:rPr lang="cs-CZ" sz="2300" b="1" i="1" dirty="0" err="1" smtClean="0"/>
              <a:t>Seikilova</a:t>
            </a:r>
            <a:r>
              <a:rPr lang="cs-CZ" sz="2300" b="1" i="1" dirty="0" smtClean="0"/>
              <a:t> píseň </a:t>
            </a:r>
            <a:r>
              <a:rPr lang="cs-CZ" sz="2300" dirty="0" smtClean="0"/>
              <a:t>(z antického Řecka)</a:t>
            </a:r>
            <a:endParaRPr lang="cs-CZ" sz="2300" b="1" dirty="0" smtClean="0"/>
          </a:p>
          <a:p>
            <a:pPr marL="0" indent="0">
              <a:buNone/>
            </a:pPr>
            <a:r>
              <a:rPr lang="cs-CZ" sz="2300" dirty="0" smtClean="0"/>
              <a:t>Naše nejstarší zapsaná píseň – </a:t>
            </a:r>
            <a:r>
              <a:rPr lang="cs-CZ" sz="2300" b="1" i="1" dirty="0" smtClean="0"/>
              <a:t>Hospodine, pomiluj </a:t>
            </a:r>
            <a:r>
              <a:rPr lang="cs-CZ" sz="2300" b="1" i="1" dirty="0" err="1" smtClean="0"/>
              <a:t>ny</a:t>
            </a:r>
            <a:r>
              <a:rPr lang="cs-CZ" sz="2300" b="1" i="1" dirty="0" smtClean="0"/>
              <a:t> </a:t>
            </a:r>
            <a:r>
              <a:rPr lang="cs-CZ" sz="2300" dirty="0" smtClean="0"/>
              <a:t>(10.století)</a:t>
            </a:r>
          </a:p>
          <a:p>
            <a:pPr marL="0" indent="0">
              <a:buNone/>
            </a:pPr>
            <a:r>
              <a:rPr lang="cs-CZ" sz="2300" dirty="0" smtClean="0"/>
              <a:t>12.- 14.století – oblíbené byly </a:t>
            </a:r>
            <a:r>
              <a:rPr lang="cs-CZ" sz="2300" b="1" dirty="0" smtClean="0"/>
              <a:t>rytířské zpěvy</a:t>
            </a:r>
          </a:p>
          <a:p>
            <a:pPr marL="0" indent="0">
              <a:buNone/>
            </a:pPr>
            <a:r>
              <a:rPr lang="cs-CZ" sz="2300" dirty="0" smtClean="0"/>
              <a:t>17.století – jednohlasé </a:t>
            </a:r>
            <a:r>
              <a:rPr lang="cs-CZ" sz="2300" b="1" dirty="0" smtClean="0"/>
              <a:t>madrigaly</a:t>
            </a:r>
            <a:r>
              <a:rPr lang="cs-CZ" sz="2300" dirty="0" smtClean="0"/>
              <a:t> a </a:t>
            </a:r>
            <a:r>
              <a:rPr lang="cs-CZ" sz="2300" b="1" dirty="0" err="1" smtClean="0"/>
              <a:t>canzonetty</a:t>
            </a:r>
            <a:endParaRPr lang="cs-CZ" sz="2300" b="1" dirty="0"/>
          </a:p>
          <a:p>
            <a:pPr marL="0" indent="0">
              <a:buNone/>
            </a:pPr>
            <a:r>
              <a:rPr lang="cs-CZ" sz="2300" dirty="0" smtClean="0"/>
              <a:t>                     (mají nejblíže k dnešní podobě písní)</a:t>
            </a:r>
          </a:p>
          <a:p>
            <a:pPr marL="0" indent="0">
              <a:buNone/>
            </a:pPr>
            <a:r>
              <a:rPr lang="cs-CZ" sz="2300" dirty="0"/>
              <a:t>k</a:t>
            </a:r>
            <a:r>
              <a:rPr lang="cs-CZ" sz="2300" dirty="0" smtClean="0"/>
              <a:t>onec 18.století – velmi oblíbené </a:t>
            </a:r>
            <a:r>
              <a:rPr lang="cs-CZ" sz="2300" b="1" dirty="0" smtClean="0"/>
              <a:t>písně</a:t>
            </a:r>
            <a:r>
              <a:rPr lang="cs-CZ" sz="2300" dirty="0" smtClean="0"/>
              <a:t> (období romantismu)</a:t>
            </a:r>
          </a:p>
          <a:p>
            <a:pPr marL="0" indent="0">
              <a:buNone/>
            </a:pPr>
            <a:r>
              <a:rPr lang="cs-CZ" sz="2300" dirty="0" smtClean="0"/>
              <a:t>Nejvýznamnější skladatel písní – </a:t>
            </a:r>
            <a:r>
              <a:rPr lang="cs-CZ" sz="2300" b="1" u="sng" dirty="0" smtClean="0">
                <a:hlinkClick r:id="rId4"/>
              </a:rPr>
              <a:t>Franz Schubert</a:t>
            </a:r>
            <a:r>
              <a:rPr lang="cs-CZ" sz="2300" dirty="0" smtClean="0">
                <a:hlinkClick r:id="rId4"/>
              </a:rPr>
              <a:t> 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  </a:t>
            </a:r>
            <a:r>
              <a:rPr lang="cs-CZ" sz="2300" b="1" dirty="0" smtClean="0"/>
              <a:t>(31. 1. 1797 – 19. 11. 1828)</a:t>
            </a:r>
            <a:endParaRPr lang="cs-CZ" sz="2300" b="1" u="sng" dirty="0" smtClean="0"/>
          </a:p>
          <a:p>
            <a:pPr>
              <a:buFontTx/>
              <a:buChar char="-"/>
            </a:pPr>
            <a:r>
              <a:rPr lang="cs-CZ" sz="2300" dirty="0" smtClean="0"/>
              <a:t>Za 31 let života vytvořil stovky děl, z toho více než 600 písní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(nejznámější je píseň </a:t>
            </a:r>
            <a:r>
              <a:rPr lang="cs-CZ" sz="2300" i="1" dirty="0" smtClean="0"/>
              <a:t>Pstruh </a:t>
            </a:r>
            <a:r>
              <a:rPr lang="cs-CZ" sz="2300" dirty="0" smtClean="0"/>
              <a:t>a především </a:t>
            </a:r>
            <a:r>
              <a:rPr lang="cs-CZ" sz="2300" i="1" dirty="0" smtClean="0"/>
              <a:t>Ave Maria</a:t>
            </a:r>
            <a:r>
              <a:rPr lang="cs-CZ" sz="2300" dirty="0" smtClean="0"/>
              <a:t>)</a:t>
            </a:r>
          </a:p>
          <a:p>
            <a:pPr>
              <a:buFontTx/>
              <a:buChar char="-"/>
            </a:pPr>
            <a:r>
              <a:rPr lang="cs-CZ" sz="2300" dirty="0" smtClean="0"/>
              <a:t>Další díla – opery, komorní hudba, 9 </a:t>
            </a:r>
            <a:r>
              <a:rPr lang="cs-CZ" sz="2300" dirty="0" err="1" smtClean="0"/>
              <a:t>symfoniií</a:t>
            </a:r>
            <a:r>
              <a:rPr lang="cs-CZ" sz="2300" dirty="0" smtClean="0"/>
              <a:t> (</a:t>
            </a:r>
            <a:r>
              <a:rPr lang="cs-CZ" sz="2300" i="1" dirty="0" smtClean="0"/>
              <a:t>Nedokončená</a:t>
            </a:r>
            <a:r>
              <a:rPr lang="cs-CZ" sz="2300" dirty="0" smtClean="0"/>
              <a:t>)</a:t>
            </a:r>
          </a:p>
          <a:p>
            <a:pPr>
              <a:buFontTx/>
              <a:buChar char="-"/>
            </a:pPr>
            <a:r>
              <a:rPr lang="cs-CZ" sz="2300" dirty="0" smtClean="0"/>
              <a:t>Jeho dílo je romantické, plné citu, klidu, pohody</a:t>
            </a:r>
          </a:p>
        </p:txBody>
      </p:sp>
    </p:spTree>
    <p:extLst>
      <p:ext uri="{BB962C8B-B14F-4D97-AF65-F5344CB8AC3E}">
        <p14:creationId xmlns:p14="http://schemas.microsoft.com/office/powerpoint/2010/main" val="27716639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Písně a jejich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300" b="1" u="sng" dirty="0" smtClean="0"/>
          </a:p>
          <a:p>
            <a:pPr marL="0" indent="0">
              <a:buNone/>
            </a:pPr>
            <a:r>
              <a:rPr lang="cs-CZ" sz="2300" b="1" u="sng" dirty="0" smtClean="0"/>
              <a:t>Písně dělíme na:</a:t>
            </a:r>
          </a:p>
          <a:p>
            <a:pPr marL="0" indent="0">
              <a:buNone/>
            </a:pPr>
            <a:endParaRPr lang="cs-CZ" sz="2300" dirty="0" smtClean="0"/>
          </a:p>
          <a:p>
            <a:pPr>
              <a:buFontTx/>
              <a:buChar char="-"/>
            </a:pPr>
            <a:r>
              <a:rPr lang="cs-CZ" sz="2300" b="1" dirty="0" smtClean="0"/>
              <a:t>Prokomponované</a:t>
            </a:r>
            <a:r>
              <a:rPr lang="cs-CZ" sz="2300" dirty="0" smtClean="0"/>
              <a:t> (vytvořeny jako jednotný celek, každá sloka je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zhudebněna jinak, </a:t>
            </a:r>
            <a:r>
              <a:rPr lang="cs-CZ" sz="2300" dirty="0" err="1" smtClean="0"/>
              <a:t>doprpvod</a:t>
            </a:r>
            <a:r>
              <a:rPr lang="cs-CZ" sz="2300" dirty="0" smtClean="0"/>
              <a:t> je často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zvukomalebný, příkladem je píseň </a:t>
            </a:r>
            <a:r>
              <a:rPr lang="cs-CZ" sz="2300" i="1" dirty="0" smtClean="0"/>
              <a:t>Pstruh</a:t>
            </a:r>
            <a:r>
              <a:rPr lang="cs-CZ" sz="2300" dirty="0" smtClean="0"/>
              <a:t> od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</a:t>
            </a:r>
            <a:r>
              <a:rPr lang="cs-CZ" sz="2300" dirty="0" err="1" smtClean="0"/>
              <a:t>F.Schuberta</a:t>
            </a:r>
            <a:r>
              <a:rPr lang="cs-CZ" sz="2300" dirty="0" smtClean="0"/>
              <a:t>)</a:t>
            </a:r>
          </a:p>
          <a:p>
            <a:pPr>
              <a:buFontTx/>
              <a:buChar char="-"/>
            </a:pPr>
            <a:r>
              <a:rPr lang="cs-CZ" sz="2300" b="1" dirty="0" smtClean="0"/>
              <a:t>Strofické</a:t>
            </a:r>
            <a:r>
              <a:rPr lang="cs-CZ" sz="2300" dirty="0" smtClean="0"/>
              <a:t> (stejná melodie pro všechny sloky, je to většina písní,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i lidové)</a:t>
            </a:r>
          </a:p>
          <a:p>
            <a:pPr>
              <a:buFontTx/>
              <a:buChar char="-"/>
            </a:pPr>
            <a:endParaRPr lang="cs-CZ" sz="2300" dirty="0"/>
          </a:p>
          <a:p>
            <a:pPr marL="0" indent="0">
              <a:buNone/>
            </a:pPr>
            <a:r>
              <a:rPr lang="cs-CZ" sz="2300" b="1" dirty="0" smtClean="0"/>
              <a:t>Ve 20.století se stala píseň nejužívanější hudební formou</a:t>
            </a:r>
          </a:p>
          <a:p>
            <a:pPr marL="0" indent="0">
              <a:buNone/>
            </a:pPr>
            <a:r>
              <a:rPr lang="cs-CZ" sz="2300" dirty="0" smtClean="0"/>
              <a:t>(písně jazzové, trampské, folkové, rockové </a:t>
            </a:r>
            <a:r>
              <a:rPr lang="cs-CZ" sz="2300" dirty="0" err="1" smtClean="0"/>
              <a:t>atd</a:t>
            </a:r>
            <a:r>
              <a:rPr lang="cs-CZ" sz="2300" dirty="0" smtClean="0"/>
              <a:t>).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3123650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Písně a jejich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1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pPr marL="0" indent="0">
              <a:buNone/>
            </a:pPr>
            <a:r>
              <a:rPr lang="cs-CZ" sz="2300" b="1" dirty="0" smtClean="0"/>
              <a:t>Odpovězte na otázky: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dirty="0" smtClean="0"/>
              <a:t>Jaká je nejstarší zapsaná píseň na světě?</a:t>
            </a:r>
          </a:p>
          <a:p>
            <a:pPr marL="0" indent="0">
              <a:buNone/>
            </a:pPr>
            <a:r>
              <a:rPr lang="cs-CZ" sz="2300" dirty="0" smtClean="0"/>
              <a:t>Jak se jmenuje naše nejstarší píseň? Ze kterého je století?</a:t>
            </a:r>
          </a:p>
          <a:p>
            <a:pPr marL="0" indent="0">
              <a:buNone/>
            </a:pPr>
            <a:r>
              <a:rPr lang="cs-CZ" sz="2300" dirty="0" smtClean="0"/>
              <a:t>Co to byly rytířské zpěvy a kdy byly rozšířené?</a:t>
            </a:r>
          </a:p>
          <a:p>
            <a:pPr marL="0" indent="0">
              <a:buNone/>
            </a:pPr>
            <a:r>
              <a:rPr lang="cs-CZ" sz="2300" dirty="0" smtClean="0"/>
              <a:t>Kterým druhům písní ze 17.století se nejvíce podobají písně dnešní?</a:t>
            </a:r>
          </a:p>
          <a:p>
            <a:pPr marL="0" indent="0">
              <a:buNone/>
            </a:pPr>
            <a:r>
              <a:rPr lang="cs-CZ" sz="2300" dirty="0" smtClean="0"/>
              <a:t>Kdo byl v období romantismu nejvýznamnějším skladatelem písní?</a:t>
            </a:r>
          </a:p>
          <a:p>
            <a:pPr marL="0" indent="0">
              <a:buNone/>
            </a:pPr>
            <a:r>
              <a:rPr lang="cs-CZ" sz="2300" dirty="0" smtClean="0"/>
              <a:t>Co o něm víte?</a:t>
            </a:r>
          </a:p>
          <a:p>
            <a:pPr marL="0" indent="0">
              <a:buNone/>
            </a:pPr>
            <a:r>
              <a:rPr lang="cs-CZ" sz="2300" dirty="0"/>
              <a:t>Č</a:t>
            </a:r>
            <a:r>
              <a:rPr lang="cs-CZ" sz="2300" dirty="0" smtClean="0"/>
              <a:t>ím je pro umění charakteristické období romantismu?</a:t>
            </a:r>
          </a:p>
          <a:p>
            <a:pPr marL="0" indent="0">
              <a:buNone/>
            </a:pPr>
            <a:r>
              <a:rPr lang="cs-CZ" sz="2300" dirty="0" smtClean="0"/>
              <a:t>Jak dělíme písně?</a:t>
            </a:r>
          </a:p>
          <a:p>
            <a:pPr marL="0" indent="0">
              <a:buNone/>
            </a:pPr>
            <a:r>
              <a:rPr lang="cs-CZ" sz="2300" dirty="0" smtClean="0"/>
              <a:t>Čím se od sebe oba druhy písní liší?</a:t>
            </a:r>
          </a:p>
          <a:p>
            <a:pPr marL="0" indent="0">
              <a:buNone/>
            </a:pPr>
            <a:r>
              <a:rPr lang="cs-CZ" sz="2300" dirty="0" smtClean="0"/>
              <a:t>Ve kterém století se staly písně nejrozšířenější hudební formou?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02946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 smtClean="0">
                <a:solidFill>
                  <a:prstClr val="black"/>
                </a:solidFill>
              </a:rPr>
              <a:t>21. </a:t>
            </a:r>
            <a:r>
              <a:rPr lang="cs-CZ" sz="2300" dirty="0">
                <a:solidFill>
                  <a:prstClr val="black"/>
                </a:solidFill>
              </a:rPr>
              <a:t>ledna 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6.ročník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</a:t>
            </a:r>
            <a:r>
              <a:rPr lang="cs-CZ" sz="2300" dirty="0" smtClean="0">
                <a:solidFill>
                  <a:prstClr val="black"/>
                </a:solidFill>
              </a:rPr>
              <a:t>s písní jako hudební formou a jejím historickým vývojem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</a:t>
            </a:r>
            <a:r>
              <a:rPr lang="cs-CZ" sz="2300" dirty="0" smtClean="0">
                <a:solidFill>
                  <a:prstClr val="black"/>
                </a:solidFill>
              </a:rPr>
              <a:t>s Franzem Schubertem jako nejvýznamnějšímu autorovi písní v historii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Seznámení se způsobem dělení písní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Praktické činnosti </a:t>
            </a:r>
            <a:r>
              <a:rPr lang="cs-CZ" sz="2300" dirty="0">
                <a:solidFill>
                  <a:prstClr val="black"/>
                </a:solidFill>
              </a:rPr>
              <a:t>– o</a:t>
            </a:r>
            <a:r>
              <a:rPr lang="cs-CZ" sz="2300" dirty="0" smtClean="0">
                <a:solidFill>
                  <a:prstClr val="black"/>
                </a:solidFill>
              </a:rPr>
              <a:t>dpovědi na otázky jako kontrola zapamatování</a:t>
            </a:r>
          </a:p>
          <a:p>
            <a:pPr marL="0" lvl="0" indent="0">
              <a:buNone/>
            </a:pPr>
            <a:r>
              <a:rPr lang="cs-CZ" sz="2300">
                <a:solidFill>
                  <a:prstClr val="black"/>
                </a:solidFill>
              </a:rPr>
              <a:t> </a:t>
            </a:r>
            <a:r>
              <a:rPr lang="cs-CZ" sz="2300" smtClean="0">
                <a:solidFill>
                  <a:prstClr val="black"/>
                </a:solidFill>
              </a:rPr>
              <a:t>                                   </a:t>
            </a:r>
            <a:r>
              <a:rPr lang="cs-CZ" sz="2300" dirty="0" smtClean="0">
                <a:solidFill>
                  <a:prstClr val="black"/>
                </a:solidFill>
              </a:rPr>
              <a:t>si nových </a:t>
            </a:r>
            <a:r>
              <a:rPr lang="cs-CZ" sz="2300" dirty="0">
                <a:solidFill>
                  <a:prstClr val="black"/>
                </a:solidFill>
              </a:rPr>
              <a:t>i</a:t>
            </a:r>
            <a:r>
              <a:rPr lang="cs-CZ" sz="2300" dirty="0" smtClean="0">
                <a:solidFill>
                  <a:prstClr val="black"/>
                </a:solidFill>
              </a:rPr>
              <a:t>nformací z učiva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211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11414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687</TotalTime>
  <Words>458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Písně a jejich vývoj</vt:lpstr>
      <vt:lpstr>Prezentace aplikace PowerPoint</vt:lpstr>
      <vt:lpstr>Písně a jejich vývoj</vt:lpstr>
      <vt:lpstr>Písně a jejich vývoj</vt:lpstr>
      <vt:lpstr>Písně a jejich vývoj</vt:lpstr>
      <vt:lpstr>Mgr. Renáta Jehličková 21. ledna 2012 Určeno pro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Písně a jejich vývoj</dc:title>
  <dc:creator>Renata Jehličková</dc:creator>
  <cp:lastModifiedBy>Renata Jehličková</cp:lastModifiedBy>
  <cp:revision>37</cp:revision>
  <dcterms:created xsi:type="dcterms:W3CDTF">2012-02-11T23:05:05Z</dcterms:created>
  <dcterms:modified xsi:type="dcterms:W3CDTF">2012-02-27T23:23:38Z</dcterms:modified>
</cp:coreProperties>
</file>