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VY_32_INOVACE_02_Český jazyk pro 6. ročník_Jazykové příručky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Jazykové příručky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526C7994-E2FE-4F63-BCE9-2669A3686F52}">
      <dgm:prSet/>
      <dgm:spPr/>
      <dgm:t>
        <a:bodyPr/>
        <a:lstStyle/>
        <a:p>
          <a:r>
            <a:rPr lang="cs-CZ" smtClean="0"/>
            <a:t>Vytvořeno: červenec 2011</a:t>
          </a:r>
          <a:endParaRPr lang="cs-CZ" dirty="0"/>
        </a:p>
      </dgm:t>
    </dgm:pt>
    <dgm:pt modelId="{55D0BF6C-F837-4E60-A4A3-E79AD4920880}" type="parTrans" cxnId="{7E29BEA5-F220-4B2A-A796-CB64AD4148E2}">
      <dgm:prSet/>
      <dgm:spPr/>
      <dgm:t>
        <a:bodyPr/>
        <a:lstStyle/>
        <a:p>
          <a:endParaRPr lang="cs-CZ"/>
        </a:p>
      </dgm:t>
    </dgm:pt>
    <dgm:pt modelId="{E3CBC4CF-CB9E-49C7-BD2A-DF215B659423}" type="sibTrans" cxnId="{7E29BEA5-F220-4B2A-A796-CB64AD4148E2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871EBE0D-8786-427F-9445-1E38C60E1AF6}" type="pres">
      <dgm:prSet presAssocID="{526C7994-E2FE-4F63-BCE9-2669A3686F52}" presName="vertSpace6" presStyleLbl="node1" presStyleIdx="4" presStyleCnt="6"/>
      <dgm:spPr/>
    </dgm:pt>
    <dgm:pt modelId="{0C1B14AC-7DFF-406A-9F3A-DB8039340AB4}" type="pres">
      <dgm:prSet presAssocID="{526C7994-E2FE-4F63-BCE9-2669A3686F52}" presName="circle6" presStyleLbl="node1" presStyleIdx="5" presStyleCnt="6"/>
      <dgm:spPr/>
    </dgm:pt>
    <dgm:pt modelId="{9A1B3E25-D0D4-4D70-B08F-C3E2340C4C84}" type="pres">
      <dgm:prSet presAssocID="{526C7994-E2FE-4F63-BCE9-2669A3686F52}" presName="rect6" presStyleLbl="alignAcc1" presStyleIdx="5" presStyleCnt="6"/>
      <dgm:spPr/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971A008-C722-4808-8B7B-54958C1863C6}" type="pres">
      <dgm:prSet presAssocID="{526C7994-E2FE-4F63-BCE9-2669A3686F52}" presName="rect6ParTxNoCh" presStyleLbl="alignAcc1" presStyleIdx="5" presStyleCnt="6">
        <dgm:presLayoutVars>
          <dgm:chMax val="1"/>
          <dgm:bulletEnabled val="1"/>
        </dgm:presLayoutVars>
      </dgm:prSet>
      <dgm:spPr/>
    </dgm:pt>
  </dgm:ptLst>
  <dgm:cxnLst>
    <dgm:cxn modelId="{340FAEFA-3A3C-48EF-B22A-C99BBCE8F544}" type="presOf" srcId="{526C7994-E2FE-4F63-BCE9-2669A3686F52}" destId="{9A1B3E25-D0D4-4D70-B08F-C3E2340C4C84}" srcOrd="0" destOrd="0" presId="urn:microsoft.com/office/officeart/2005/8/layout/target3"/>
    <dgm:cxn modelId="{7E29BEA5-F220-4B2A-A796-CB64AD4148E2}" srcId="{757F3AB3-0718-4624-B441-E567A8F0AB56}" destId="{526C7994-E2FE-4F63-BCE9-2669A3686F52}" srcOrd="5" destOrd="0" parTransId="{55D0BF6C-F837-4E60-A4A3-E79AD4920880}" sibTransId="{E3CBC4CF-CB9E-49C7-BD2A-DF215B659423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3B0D06F6-0471-49E0-8549-B5505E015983}" type="presOf" srcId="{526C7994-E2FE-4F63-BCE9-2669A3686F52}" destId="{4971A008-C722-4808-8B7B-54958C1863C6}" srcOrd="1" destOrd="0" presId="urn:microsoft.com/office/officeart/2005/8/layout/target3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7E369E31-E19A-4E8E-9CB7-394A8D1D356A}" type="presParOf" srcId="{333A1088-737F-45CB-B68E-254E46348037}" destId="{871EBE0D-8786-427F-9445-1E38C60E1AF6}" srcOrd="15" destOrd="0" presId="urn:microsoft.com/office/officeart/2005/8/layout/target3"/>
    <dgm:cxn modelId="{E0706C47-6AB3-40EA-8732-AD5732811BFC}" type="presParOf" srcId="{333A1088-737F-45CB-B68E-254E46348037}" destId="{0C1B14AC-7DFF-406A-9F3A-DB8039340AB4}" srcOrd="16" destOrd="0" presId="urn:microsoft.com/office/officeart/2005/8/layout/target3"/>
    <dgm:cxn modelId="{333C26B4-C9EC-4535-8BC2-7C1709EC506F}" type="presParOf" srcId="{333A1088-737F-45CB-B68E-254E46348037}" destId="{9A1B3E25-D0D4-4D70-B08F-C3E2340C4C84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88D4CF1D-6BD8-44E7-A4CD-11B7ADFFBC52}" type="presParOf" srcId="{333A1088-737F-45CB-B68E-254E46348037}" destId="{4971A008-C722-4808-8B7B-54958C1863C6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ZŠ Týnec nad Labem</a:t>
          </a:r>
          <a:endParaRPr lang="cs-CZ" sz="13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AUTOR: Mgr. Eva Sixtová</a:t>
          </a:r>
          <a:endParaRPr lang="cs-CZ" sz="13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VY_32_INOVACE_02_Český jazyk pro 6. ročník_Jazykové příručky</a:t>
          </a:r>
          <a:endParaRPr lang="cs-CZ" sz="13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Téma: Jazykové příručky</a:t>
          </a:r>
          <a:endParaRPr lang="cs-CZ" sz="13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dirty="0" smtClean="0"/>
            <a:t>CZ.1.07/1.4.00/21.1921</a:t>
          </a:r>
          <a:endParaRPr lang="cs-CZ" sz="1300" kern="1200" dirty="0"/>
        </a:p>
      </dsp:txBody>
      <dsp:txXfrm>
        <a:off x="1371039" y="1371039"/>
        <a:ext cx="5253696" cy="342760"/>
      </dsp:txXfrm>
    </dsp:sp>
    <dsp:sp modelId="{0C1B14AC-7DFF-406A-9F3A-DB8039340AB4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9A1B3E25-D0D4-4D70-B08F-C3E2340C4C84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300" kern="1200" smtClean="0"/>
            <a:t>Vytvořeno: červenec 2011</a:t>
          </a:r>
          <a:endParaRPr lang="cs-CZ" sz="13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17.5.2012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654492158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 Prezentace slouží pro žáky 6. tříd. Žáci se seznamují s jazykovými příručkami. Prezentace je určena pro interaktivní tabuli. Jako další pomůcky přinést příručky.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58" y="500042"/>
            <a:ext cx="8229600" cy="585791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1800" dirty="0" smtClean="0"/>
              <a:t> </a:t>
            </a:r>
            <a:r>
              <a:rPr lang="cs-CZ" sz="2400" u="sng" dirty="0" smtClean="0"/>
              <a:t>Stručná mluvnice česká- </a:t>
            </a:r>
            <a:r>
              <a:rPr lang="cs-CZ" sz="2400" dirty="0" smtClean="0"/>
              <a:t>Havránek, Bohuslav – Jedlička, Alois</a:t>
            </a:r>
          </a:p>
          <a:p>
            <a:pPr>
              <a:buNone/>
            </a:pPr>
            <a:r>
              <a:rPr lang="cs-CZ" sz="2400" dirty="0" smtClean="0"/>
              <a:t>                                             - obecná poučení o jazyce, poučení o                                                                                       všech částech mluvnice 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Přehledná mluvnice češtiny pro zákl. školy </a:t>
            </a:r>
            <a:r>
              <a:rPr lang="cs-CZ" sz="2400" dirty="0" smtClean="0"/>
              <a:t>– </a:t>
            </a:r>
            <a:r>
              <a:rPr lang="cs-CZ" sz="2400" dirty="0" err="1" smtClean="0"/>
              <a:t>Styblík</a:t>
            </a:r>
            <a:r>
              <a:rPr lang="cs-CZ" sz="2400" dirty="0" smtClean="0"/>
              <a:t>, Vlastimil a kol.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Pravidla českého pravopisu </a:t>
            </a:r>
            <a:r>
              <a:rPr lang="cs-CZ" sz="2400" dirty="0" smtClean="0"/>
              <a:t>- Pravopisná pravidla</a:t>
            </a:r>
          </a:p>
          <a:p>
            <a:pPr>
              <a:buNone/>
            </a:pPr>
            <a:r>
              <a:rPr lang="cs-CZ" sz="2400" dirty="0" smtClean="0"/>
              <a:t>                                                 - Pravopisný slovník</a:t>
            </a:r>
          </a:p>
          <a:p>
            <a:pPr>
              <a:buNone/>
            </a:pPr>
            <a:endParaRPr lang="cs-CZ" sz="2400" dirty="0" smtClean="0"/>
          </a:p>
          <a:p>
            <a:pPr>
              <a:buNone/>
            </a:pPr>
            <a:r>
              <a:rPr lang="cs-CZ" sz="2400" u="sng" dirty="0" smtClean="0"/>
              <a:t>Slovník spisovné češtiny pro školu a veřejnost </a:t>
            </a:r>
            <a:r>
              <a:rPr lang="cs-CZ" sz="2400" dirty="0" smtClean="0"/>
              <a:t>– slova řazena podle abecedy (u slov je uvedeno: vysvětlení – slovní neboli věcný význam, tvary u nichž můžeme být na pochybách, u podstatných jmen mluvnický rod a tvar 2. pádu). Orientaci usnadní seznam zkratek.</a:t>
            </a:r>
          </a:p>
          <a:p>
            <a:pPr>
              <a:buNone/>
            </a:pPr>
            <a:endParaRPr lang="cs-CZ" sz="24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138</TotalTime>
  <Words>152</Words>
  <Application>Microsoft Office PowerPoint</Application>
  <PresentationFormat>Předvádění na obrazovce (4:3)</PresentationFormat>
  <Paragraphs>17</Paragraphs>
  <Slides>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4" baseType="lpstr">
      <vt:lpstr>Motiv sady Office</vt:lpstr>
      <vt:lpstr>Prezentace aplikace PowerPoint</vt:lpstr>
      <vt:lpstr>Anotace</vt:lpstr>
      <vt:lpstr>Prezentace aplikace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Sixtová Eva</cp:lastModifiedBy>
  <cp:revision>29</cp:revision>
  <dcterms:created xsi:type="dcterms:W3CDTF">2011-06-20T10:40:08Z</dcterms:created>
  <dcterms:modified xsi:type="dcterms:W3CDTF">2012-05-17T07:32:14Z</dcterms:modified>
</cp:coreProperties>
</file>