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59" r:id="rId5"/>
    <p:sldId id="260" r:id="rId6"/>
    <p:sldId id="261" r:id="rId7"/>
    <p:sldId id="263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681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960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18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266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5270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633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025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248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900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361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26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CB100-6903-49C0-83E5-406247396B8B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D7690-0E01-402A-9178-FF4F2074A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84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ichard_Wagner" TargetMode="External"/><Relationship Id="rId2" Type="http://schemas.openxmlformats.org/officeDocument/2006/relationships/hyperlink" Target="http://cs.wikipedia.org/wiki/Oper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Giuseppe_Verd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acques_Offenbach" TargetMode="External"/><Relationship Id="rId2" Type="http://schemas.openxmlformats.org/officeDocument/2006/relationships/hyperlink" Target="http://cs.wikipedia.org/wiki/Operet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Oskar_Nedbal" TargetMode="External"/><Relationship Id="rId4" Type="http://schemas.openxmlformats.org/officeDocument/2006/relationships/hyperlink" Target="http://cs.wikipedia.org/wiki/Johann_Strauss_mlad%C5%A1%C3%A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Muzik%C3%A1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406" y="764704"/>
            <a:ext cx="8229600" cy="1143000"/>
          </a:xfrm>
        </p:spPr>
        <p:txBody>
          <a:bodyPr/>
          <a:lstStyle/>
          <a:p>
            <a:r>
              <a:rPr lang="cs-CZ" dirty="0" smtClean="0"/>
              <a:t>Hudba na jevišti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204864"/>
            <a:ext cx="6624934" cy="2538861"/>
          </a:xfrm>
        </p:spPr>
        <p:txBody>
          <a:bodyPr/>
          <a:lstStyle/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Název školy:  Základní škola Karla Klíče Hostinné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Autor:  Mgr. Renáta Jehličková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Název:  </a:t>
            </a:r>
            <a:r>
              <a:rPr lang="cs-CZ" sz="2300" dirty="0" smtClean="0">
                <a:solidFill>
                  <a:prstClr val="black"/>
                </a:solidFill>
              </a:rPr>
              <a:t>VY_32_INOVACE_09_C_12_HUDBA NA JEVIŠTI</a:t>
            </a: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Téma</a:t>
            </a:r>
            <a:r>
              <a:rPr lang="cs-CZ" sz="2300" dirty="0" smtClean="0">
                <a:solidFill>
                  <a:prstClr val="black"/>
                </a:solidFill>
              </a:rPr>
              <a:t>:  HUDEBNÍ NAUKA</a:t>
            </a: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Číslo projektu: CZ.1.07/1.4.00/21.2131</a:t>
            </a:r>
          </a:p>
          <a:p>
            <a:pPr marL="0" lvl="0" indent="0">
              <a:buNone/>
            </a:pPr>
            <a:endParaRPr lang="cs-CZ" sz="23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099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866932"/>
              </p:ext>
            </p:extLst>
          </p:nvPr>
        </p:nvGraphicFramePr>
        <p:xfrm>
          <a:off x="1187624" y="2060848"/>
          <a:ext cx="6834212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16.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VI.B</a:t>
                      </a:r>
                      <a:endParaRPr lang="cs-CZ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Umění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kultura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Hudební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výchova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Hudební nauka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na jevišti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opera, opereta, muzikál, hudební revue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159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cs-CZ" dirty="0" smtClean="0"/>
              <a:t>Hudba na jevišti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>
                <a:hlinkClick r:id="rId2"/>
              </a:rPr>
              <a:t>Opera</a:t>
            </a:r>
            <a:endParaRPr lang="cs-CZ" sz="2300" b="1" u="sng" dirty="0" smtClean="0"/>
          </a:p>
          <a:p>
            <a:pPr>
              <a:buFontTx/>
              <a:buChar char="-"/>
            </a:pPr>
            <a:r>
              <a:rPr lang="cs-CZ" sz="2300" dirty="0" smtClean="0"/>
              <a:t>Vznikla na počátku 17.století v Itálii (první opery čerpaly náměty z antiky, zpívaly se italsky, až později i v národních jazycích)</a:t>
            </a:r>
          </a:p>
          <a:p>
            <a:pPr>
              <a:buFontTx/>
              <a:buChar char="-"/>
            </a:pPr>
            <a:r>
              <a:rPr lang="cs-CZ" sz="2300" dirty="0" smtClean="0"/>
              <a:t>Staré opery se dělily na různé části (árie, duety, recitativy, předehru, sbory, tance apod.)</a:t>
            </a:r>
          </a:p>
          <a:p>
            <a:pPr>
              <a:buFontTx/>
              <a:buChar char="-"/>
            </a:pPr>
            <a:r>
              <a:rPr lang="cs-CZ" sz="2300" dirty="0" smtClean="0"/>
              <a:t>Novější opery nemají již tak zřetelné dělení</a:t>
            </a:r>
          </a:p>
          <a:p>
            <a:pPr marL="0" indent="0">
              <a:buNone/>
            </a:pPr>
            <a:r>
              <a:rPr lang="cs-CZ" sz="2300" b="1" dirty="0" smtClean="0"/>
              <a:t>Nejznámější autoři oper:</a:t>
            </a:r>
          </a:p>
          <a:p>
            <a:pPr marL="0" indent="0">
              <a:buNone/>
            </a:pPr>
            <a:r>
              <a:rPr lang="cs-CZ" sz="2300" b="1" u="sng" dirty="0" smtClean="0">
                <a:hlinkClick r:id="rId3"/>
              </a:rPr>
              <a:t>Richard Wagner </a:t>
            </a:r>
            <a:r>
              <a:rPr lang="cs-CZ" sz="2300" b="1" dirty="0" smtClean="0"/>
              <a:t>(22. 5. 1813 – 13. 2. 1883)</a:t>
            </a:r>
          </a:p>
          <a:p>
            <a:pPr>
              <a:buFontTx/>
              <a:buChar char="-"/>
            </a:pPr>
            <a:r>
              <a:rPr lang="cs-CZ" sz="2300" dirty="0" smtClean="0"/>
              <a:t>Němec, opery dramatické a rušné, vyžadují výpravné scény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(</a:t>
            </a:r>
            <a:r>
              <a:rPr lang="cs-CZ" sz="2300" i="1" dirty="0" smtClean="0"/>
              <a:t>Bludný Holanďan, </a:t>
            </a:r>
            <a:r>
              <a:rPr lang="cs-CZ" sz="2300" i="1" dirty="0" err="1" smtClean="0"/>
              <a:t>Lohengrin</a:t>
            </a:r>
            <a:r>
              <a:rPr lang="cs-CZ" sz="2300" i="1" dirty="0" smtClean="0"/>
              <a:t>, </a:t>
            </a:r>
            <a:r>
              <a:rPr lang="cs-CZ" sz="2300" i="1" dirty="0" err="1" smtClean="0"/>
              <a:t>Tanhauser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r>
              <a:rPr lang="cs-CZ" sz="2300" b="1" u="sng" dirty="0" smtClean="0">
                <a:hlinkClick r:id="rId4"/>
              </a:rPr>
              <a:t>Giuseppe Verdi </a:t>
            </a:r>
            <a:r>
              <a:rPr lang="cs-CZ" sz="2300" b="1" dirty="0" smtClean="0"/>
              <a:t>(10. 10. 1813 – 27. 1. 1901)</a:t>
            </a:r>
          </a:p>
          <a:p>
            <a:pPr>
              <a:buFontTx/>
              <a:buChar char="-"/>
            </a:pPr>
            <a:r>
              <a:rPr lang="cs-CZ" sz="2300" dirty="0" smtClean="0"/>
              <a:t>Ital, opery méně vážné, „lehčí“, italsky zpěvné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(</a:t>
            </a:r>
            <a:r>
              <a:rPr lang="cs-CZ" sz="2300" i="1" dirty="0" err="1" smtClean="0"/>
              <a:t>Nabucco</a:t>
            </a:r>
            <a:r>
              <a:rPr lang="cs-CZ" sz="2300" i="1" dirty="0" smtClean="0"/>
              <a:t>, Aida, </a:t>
            </a:r>
            <a:r>
              <a:rPr lang="cs-CZ" sz="2300" i="1" dirty="0" err="1" smtClean="0"/>
              <a:t>Rigoletto</a:t>
            </a:r>
            <a:r>
              <a:rPr lang="cs-CZ" sz="2300" i="1" dirty="0" smtClean="0"/>
              <a:t>, </a:t>
            </a:r>
            <a:r>
              <a:rPr lang="cs-CZ" sz="2300" i="1" dirty="0" err="1" smtClean="0"/>
              <a:t>Traviata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0284386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smtClean="0"/>
              <a:t>Hudba na jevišti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>
                <a:hlinkClick r:id="rId2"/>
              </a:rPr>
              <a:t>Opereta</a:t>
            </a:r>
            <a:endParaRPr lang="cs-CZ" sz="2300" b="1" u="sng" dirty="0" smtClean="0"/>
          </a:p>
          <a:p>
            <a:pPr>
              <a:buFontTx/>
              <a:buChar char="-"/>
            </a:pPr>
            <a:r>
              <a:rPr lang="cs-CZ" sz="2300" dirty="0" smtClean="0"/>
              <a:t>Vznikla v 19.století </a:t>
            </a:r>
          </a:p>
          <a:p>
            <a:pPr>
              <a:buFontTx/>
              <a:buChar char="-"/>
            </a:pPr>
            <a:r>
              <a:rPr lang="cs-CZ" sz="2300" dirty="0" smtClean="0"/>
              <a:t>vedle zpívaných částí i části mluvené </a:t>
            </a:r>
          </a:p>
          <a:p>
            <a:pPr>
              <a:buFontTx/>
              <a:buChar char="-"/>
            </a:pPr>
            <a:r>
              <a:rPr lang="cs-CZ" sz="2300" dirty="0" smtClean="0"/>
              <a:t>lehčí ráz, zábavný děj, mnoho tanců</a:t>
            </a:r>
          </a:p>
          <a:p>
            <a:pPr marL="0" indent="0">
              <a:buNone/>
            </a:pPr>
            <a:r>
              <a:rPr lang="cs-CZ" sz="2300" b="1" dirty="0" smtClean="0"/>
              <a:t>Nejznámější autoři operet:</a:t>
            </a:r>
          </a:p>
          <a:p>
            <a:pPr marL="0" indent="0">
              <a:buNone/>
            </a:pPr>
            <a:r>
              <a:rPr lang="cs-CZ" sz="2300" b="1" u="sng" dirty="0" smtClean="0">
                <a:hlinkClick r:id="rId3"/>
              </a:rPr>
              <a:t>Jacques </a:t>
            </a:r>
            <a:r>
              <a:rPr lang="cs-CZ" sz="2300" b="1" u="sng" dirty="0" err="1" smtClean="0">
                <a:hlinkClick r:id="rId3"/>
              </a:rPr>
              <a:t>Offenbach</a:t>
            </a:r>
            <a:r>
              <a:rPr lang="cs-CZ" sz="2300" b="1" u="sng" dirty="0" smtClean="0">
                <a:hlinkClick r:id="rId3"/>
              </a:rPr>
              <a:t> </a:t>
            </a:r>
            <a:r>
              <a:rPr lang="cs-CZ" sz="2300" b="1" dirty="0" smtClean="0"/>
              <a:t>(1819 – 1880)</a:t>
            </a:r>
          </a:p>
          <a:p>
            <a:pPr>
              <a:buFontTx/>
              <a:buChar char="-"/>
            </a:pPr>
            <a:r>
              <a:rPr lang="cs-CZ" sz="2300" dirty="0" smtClean="0"/>
              <a:t>Francouz, často používal tanec kankán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(</a:t>
            </a:r>
            <a:r>
              <a:rPr lang="cs-CZ" sz="2300" i="1" dirty="0" smtClean="0"/>
              <a:t>Orfeus v podsvětí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r>
              <a:rPr lang="cs-CZ" sz="2300" b="1" u="sng" dirty="0" smtClean="0">
                <a:hlinkClick r:id="rId4"/>
              </a:rPr>
              <a:t>Johann </a:t>
            </a:r>
            <a:r>
              <a:rPr lang="cs-CZ" sz="2300" b="1" u="sng" dirty="0" err="1" smtClean="0">
                <a:hlinkClick r:id="rId4"/>
              </a:rPr>
              <a:t>Strauss</a:t>
            </a:r>
            <a:r>
              <a:rPr lang="cs-CZ" sz="2300" b="1" u="sng" dirty="0" smtClean="0">
                <a:hlinkClick r:id="rId4"/>
              </a:rPr>
              <a:t> ml. </a:t>
            </a:r>
            <a:r>
              <a:rPr lang="cs-CZ" sz="2300" b="1" dirty="0" smtClean="0"/>
              <a:t>(1825 – 1899)</a:t>
            </a:r>
          </a:p>
          <a:p>
            <a:pPr>
              <a:buFontTx/>
              <a:buChar char="-"/>
            </a:pPr>
            <a:r>
              <a:rPr lang="cs-CZ" sz="2300" dirty="0" smtClean="0"/>
              <a:t>Rakušan, často používal populární vídeňské valčíky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(</a:t>
            </a:r>
            <a:r>
              <a:rPr lang="cs-CZ" sz="2300" i="1" dirty="0" smtClean="0"/>
              <a:t>Netopýr, Cikánský baron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r>
              <a:rPr lang="cs-CZ" sz="2300" b="1" u="sng" dirty="0" smtClean="0">
                <a:hlinkClick r:id="rId5"/>
              </a:rPr>
              <a:t>Oskar Nedbal </a:t>
            </a:r>
            <a:r>
              <a:rPr lang="cs-CZ" sz="2300" b="1" dirty="0" smtClean="0"/>
              <a:t>(1874 – 1930)</a:t>
            </a:r>
          </a:p>
          <a:p>
            <a:pPr marL="0" indent="0">
              <a:buNone/>
            </a:pPr>
            <a:r>
              <a:rPr lang="cs-CZ" sz="2300" dirty="0" smtClean="0"/>
              <a:t>-    Český autor operet</a:t>
            </a:r>
          </a:p>
          <a:p>
            <a:pPr marL="0" indent="0">
              <a:buNone/>
            </a:pPr>
            <a:endParaRPr lang="cs-CZ" sz="2300" dirty="0" smtClean="0"/>
          </a:p>
          <a:p>
            <a:pPr>
              <a:buFontTx/>
              <a:buChar char="-"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841939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smtClean="0"/>
              <a:t>Hudba na jevišti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>
                <a:hlinkClick r:id="rId2"/>
              </a:rPr>
              <a:t>Muzikál</a:t>
            </a:r>
            <a:endParaRPr lang="cs-CZ" sz="2300" b="1" u="sng" dirty="0" smtClean="0"/>
          </a:p>
          <a:p>
            <a:pPr>
              <a:buFontTx/>
              <a:buChar char="-"/>
            </a:pPr>
            <a:r>
              <a:rPr lang="cs-CZ" sz="2300" dirty="0" smtClean="0"/>
              <a:t>Začaly se psát ve 20.století</a:t>
            </a:r>
          </a:p>
          <a:p>
            <a:pPr>
              <a:buFontTx/>
              <a:buChar char="-"/>
            </a:pPr>
            <a:r>
              <a:rPr lang="cs-CZ" sz="2300" dirty="0"/>
              <a:t>U</a:t>
            </a:r>
            <a:r>
              <a:rPr lang="cs-CZ" sz="2300" dirty="0" smtClean="0"/>
              <a:t>platňuje se v nich moderní hudba, moderní výrazový tanec i dnešní moderní náměty</a:t>
            </a:r>
          </a:p>
          <a:p>
            <a:pPr>
              <a:buFontTx/>
              <a:buChar char="-"/>
            </a:pPr>
            <a:r>
              <a:rPr lang="cs-CZ" sz="2300" dirty="0" smtClean="0"/>
              <a:t>Dnes obrovská záplava různých muzikálů</a:t>
            </a:r>
          </a:p>
          <a:p>
            <a:pPr marL="0" indent="0">
              <a:buNone/>
            </a:pPr>
            <a:r>
              <a:rPr lang="cs-CZ" sz="2300" b="1" u="sng" dirty="0" smtClean="0"/>
              <a:t>Hudební revue</a:t>
            </a:r>
          </a:p>
          <a:p>
            <a:pPr>
              <a:buFontTx/>
              <a:buChar char="-"/>
            </a:pPr>
            <a:r>
              <a:rPr lang="cs-CZ" sz="2300" dirty="0" smtClean="0"/>
              <a:t>Vznik také ve 20.století</a:t>
            </a:r>
          </a:p>
          <a:p>
            <a:pPr>
              <a:buFontTx/>
              <a:buChar char="-"/>
            </a:pPr>
            <a:r>
              <a:rPr lang="cs-CZ" sz="2300" dirty="0" smtClean="0"/>
              <a:t>Střídá se mluvené slovo (zábavné scénky) s tanečními výstupy a písněmi</a:t>
            </a:r>
          </a:p>
          <a:p>
            <a:pPr>
              <a:buFontTx/>
              <a:buChar char="-"/>
            </a:pPr>
            <a:r>
              <a:rPr lang="cs-CZ" sz="2300" dirty="0" smtClean="0"/>
              <a:t>Humorné reakce na potíže společnosti a života lidí</a:t>
            </a:r>
          </a:p>
          <a:p>
            <a:pPr>
              <a:buFontTx/>
              <a:buChar char="-"/>
            </a:pPr>
            <a:r>
              <a:rPr lang="cs-CZ" sz="2300" dirty="0" smtClean="0"/>
              <a:t>U nás vynikalo Osvobozené divadlo –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</a:t>
            </a:r>
            <a:r>
              <a:rPr lang="cs-CZ" sz="2300" b="1" dirty="0" smtClean="0"/>
              <a:t>Jiří Voskovec, Jan Werich </a:t>
            </a:r>
            <a:r>
              <a:rPr lang="cs-CZ" sz="2300" dirty="0" smtClean="0"/>
              <a:t>(herci) a </a:t>
            </a:r>
            <a:r>
              <a:rPr lang="cs-CZ" sz="2300" b="1" dirty="0" smtClean="0"/>
              <a:t>Jaroslav Ježek </a:t>
            </a:r>
            <a:r>
              <a:rPr lang="cs-CZ" sz="2300" dirty="0" smtClean="0"/>
              <a:t>(</a:t>
            </a:r>
            <a:r>
              <a:rPr lang="cs-CZ" sz="2300" dirty="0" err="1" smtClean="0"/>
              <a:t>hud.skladatel</a:t>
            </a:r>
            <a:r>
              <a:rPr lang="cs-CZ" sz="2300" dirty="0" smtClean="0"/>
              <a:t>)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(např. píseň </a:t>
            </a:r>
            <a:r>
              <a:rPr lang="cs-CZ" sz="2300" i="1" dirty="0" smtClean="0"/>
              <a:t>Stonožka</a:t>
            </a:r>
            <a:r>
              <a:rPr lang="cs-CZ" sz="2300" dirty="0" smtClean="0"/>
              <a:t>)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372403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bg2">
              <a:lumMod val="75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cs-CZ" dirty="0" smtClean="0"/>
              <a:t>Hudba na jevišti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  <a:solidFill>
            <a:schemeClr val="bg2">
              <a:lumMod val="9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dirty="0" smtClean="0"/>
              <a:t>Odpovězte na otázky: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dirty="0" smtClean="0"/>
              <a:t>V kterém století vznikla opera jako hudební forma?</a:t>
            </a:r>
          </a:p>
          <a:p>
            <a:pPr marL="0" indent="0">
              <a:buNone/>
            </a:pPr>
            <a:r>
              <a:rPr lang="cs-CZ" sz="2300" dirty="0" smtClean="0"/>
              <a:t>Jak se odlišovaly staré opery od novějších?</a:t>
            </a:r>
          </a:p>
          <a:p>
            <a:pPr marL="0" indent="0">
              <a:buNone/>
            </a:pPr>
            <a:r>
              <a:rPr lang="cs-CZ" sz="2300" dirty="0" smtClean="0"/>
              <a:t>Kdo byli nejznámější skladatelé oper? Co o nich víš?</a:t>
            </a:r>
          </a:p>
          <a:p>
            <a:pPr marL="0" indent="0">
              <a:buNone/>
            </a:pPr>
            <a:r>
              <a:rPr lang="cs-CZ" sz="2300" dirty="0" smtClean="0"/>
              <a:t>Kdy vznikla opereta a jak se liší od opery?</a:t>
            </a:r>
          </a:p>
          <a:p>
            <a:pPr marL="0" indent="0">
              <a:buNone/>
            </a:pPr>
            <a:r>
              <a:rPr lang="cs-CZ" sz="2300" dirty="0" smtClean="0"/>
              <a:t>Jaké znáš nejznámější autory operet a jakých byli národností?</a:t>
            </a:r>
          </a:p>
          <a:p>
            <a:pPr marL="0" indent="0">
              <a:buNone/>
            </a:pPr>
            <a:r>
              <a:rPr lang="cs-CZ" sz="2300" dirty="0" smtClean="0"/>
              <a:t>Kdy se začaly objevovat muzikály a hudební revue?</a:t>
            </a:r>
          </a:p>
          <a:p>
            <a:pPr marL="0" indent="0">
              <a:buNone/>
            </a:pPr>
            <a:r>
              <a:rPr lang="cs-CZ" sz="2300" dirty="0" smtClean="0"/>
              <a:t>Jak se od sebe odlišují?</a:t>
            </a:r>
          </a:p>
          <a:p>
            <a:pPr marL="0" indent="0">
              <a:buNone/>
            </a:pPr>
            <a:r>
              <a:rPr lang="cs-CZ" sz="2300" dirty="0" smtClean="0"/>
              <a:t>Které divadlo u nás vynikalo v uvádění hudebních revue?</a:t>
            </a:r>
          </a:p>
          <a:p>
            <a:pPr marL="0" indent="0">
              <a:buNone/>
            </a:pPr>
            <a:r>
              <a:rPr lang="cs-CZ" sz="2300" dirty="0" smtClean="0"/>
              <a:t>Kdo byli protagonisté tohoto divadla?</a:t>
            </a:r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3880238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22. </a:t>
            </a:r>
            <a:r>
              <a:rPr lang="cs-CZ" sz="2300" dirty="0">
                <a:solidFill>
                  <a:prstClr val="black"/>
                </a:solidFill>
              </a:rPr>
              <a:t>ledna 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6.ročník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s </a:t>
            </a:r>
            <a:r>
              <a:rPr lang="cs-CZ" sz="2300" dirty="0" smtClean="0">
                <a:solidFill>
                  <a:prstClr val="black"/>
                </a:solidFill>
              </a:rPr>
              <a:t>hudebními formami uváděnými na jevišti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(opera, opereta, muzikál, hudební revue)</a:t>
            </a:r>
            <a:endParaRPr lang="cs-CZ" sz="2300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cs-CZ" sz="2300" dirty="0">
                <a:solidFill>
                  <a:prstClr val="black"/>
                </a:solidFill>
              </a:rPr>
              <a:t>Seznámení </a:t>
            </a:r>
            <a:r>
              <a:rPr lang="cs-CZ" sz="2300" dirty="0" smtClean="0">
                <a:solidFill>
                  <a:prstClr val="black"/>
                </a:solidFill>
              </a:rPr>
              <a:t>s nejvýznamnějšími autory těchto hudebních forem</a:t>
            </a: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</a:t>
            </a:r>
            <a:r>
              <a:rPr lang="cs-CZ" sz="2300" b="1" u="sng" dirty="0">
                <a:solidFill>
                  <a:prstClr val="black"/>
                </a:solidFill>
              </a:rPr>
              <a:t>činnosti </a:t>
            </a:r>
            <a:r>
              <a:rPr lang="cs-CZ" sz="2300" dirty="0">
                <a:solidFill>
                  <a:prstClr val="black"/>
                </a:solidFill>
              </a:rPr>
              <a:t>– odpovědi na otázky jako kontrola </a:t>
            </a:r>
            <a:r>
              <a:rPr lang="cs-CZ" sz="2300" dirty="0" smtClean="0">
                <a:solidFill>
                  <a:prstClr val="black"/>
                </a:solidFill>
              </a:rPr>
              <a:t>zapamatování</a:t>
            </a:r>
          </a:p>
          <a:p>
            <a:pPr marL="0" lvl="0" indent="0">
              <a:buNone/>
            </a:pPr>
            <a:r>
              <a:rPr lang="cs-CZ" sz="2300">
                <a:solidFill>
                  <a:prstClr val="black"/>
                </a:solidFill>
              </a:rPr>
              <a:t> </a:t>
            </a:r>
            <a:r>
              <a:rPr lang="cs-CZ" sz="2300" smtClean="0">
                <a:solidFill>
                  <a:prstClr val="black"/>
                </a:solidFill>
              </a:rPr>
              <a:t>                                   </a:t>
            </a:r>
            <a:r>
              <a:rPr lang="cs-CZ" sz="2300" dirty="0">
                <a:solidFill>
                  <a:prstClr val="black"/>
                </a:solidFill>
              </a:rPr>
              <a:t>si nových informací z učiva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8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dirty="0" smtClean="0"/>
              <a:t>Texty z vlastních zdrojů.</a:t>
            </a:r>
          </a:p>
          <a:p>
            <a:pPr marL="0" indent="0">
              <a:buNone/>
            </a:pPr>
            <a:r>
              <a:rPr lang="cs-CZ" sz="2300" dirty="0" smtClean="0"/>
              <a:t>Obrázky a </a:t>
            </a:r>
            <a:r>
              <a:rPr lang="cs-CZ" sz="2300" smtClean="0"/>
              <a:t>webové stránky z </a:t>
            </a:r>
            <a:r>
              <a:rPr lang="cs-CZ" sz="2300" dirty="0" smtClean="0"/>
              <a:t>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11414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522</Words>
  <Application>Microsoft Office PowerPoint</Application>
  <PresentationFormat>Předvádění na obrazovce (4:3)</PresentationFormat>
  <Paragraphs>87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Hudba na jevišti</vt:lpstr>
      <vt:lpstr>Prezentace aplikace PowerPoint</vt:lpstr>
      <vt:lpstr>Hudba na jevišti</vt:lpstr>
      <vt:lpstr>Hudba na jevišti</vt:lpstr>
      <vt:lpstr>Hudba na jevišti</vt:lpstr>
      <vt:lpstr>Hudba na jevišti</vt:lpstr>
      <vt:lpstr>Mgr. Renáta Jehličková 22. ledna 2012 Určeno pro 6.ročník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na jevišti</dc:title>
  <dc:creator>Renata Jehličková</dc:creator>
  <cp:lastModifiedBy>Renata Jehličková</cp:lastModifiedBy>
  <cp:revision>37</cp:revision>
  <dcterms:created xsi:type="dcterms:W3CDTF">2012-02-12T10:14:49Z</dcterms:created>
  <dcterms:modified xsi:type="dcterms:W3CDTF">2012-02-27T23:25:12Z</dcterms:modified>
</cp:coreProperties>
</file>