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58" r:id="rId4"/>
    <p:sldId id="260" r:id="rId5"/>
    <p:sldId id="259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VY_32_INOVACE_05_Český jazyk pro 6. ročník_Procvičování pravopisu </a:t>
          </a:r>
          <a:r>
            <a:rPr lang="cs-CZ" dirty="0" err="1" smtClean="0"/>
            <a:t>bě</a:t>
          </a:r>
          <a:r>
            <a:rPr lang="cs-CZ" dirty="0" smtClean="0"/>
            <a:t> – </a:t>
          </a:r>
          <a:r>
            <a:rPr lang="cs-CZ" dirty="0" err="1" smtClean="0"/>
            <a:t>bje</a:t>
          </a:r>
          <a:r>
            <a:rPr lang="cs-CZ" dirty="0" smtClean="0"/>
            <a:t>, </a:t>
          </a:r>
          <a:r>
            <a:rPr lang="cs-CZ" dirty="0" err="1" smtClean="0"/>
            <a:t>vě</a:t>
          </a:r>
          <a:r>
            <a:rPr lang="cs-CZ" dirty="0" smtClean="0"/>
            <a:t> – </a:t>
          </a:r>
          <a:r>
            <a:rPr lang="cs-CZ" dirty="0" err="1" smtClean="0"/>
            <a:t>vjě</a:t>
          </a:r>
          <a:r>
            <a:rPr lang="cs-CZ" dirty="0" smtClean="0"/>
            <a:t>, </a:t>
          </a:r>
          <a:r>
            <a:rPr lang="cs-CZ" dirty="0" err="1" smtClean="0"/>
            <a:t>pě</a:t>
          </a:r>
          <a:r>
            <a:rPr lang="cs-CZ" dirty="0" smtClean="0"/>
            <a:t>, </a:t>
          </a:r>
          <a:r>
            <a:rPr lang="cs-CZ" dirty="0" err="1" smtClean="0"/>
            <a:t>me</a:t>
          </a:r>
          <a:r>
            <a:rPr lang="cs-CZ" dirty="0" smtClean="0"/>
            <a:t> - mně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Eva Sixtová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Procvičování pravopisu </a:t>
          </a:r>
          <a:r>
            <a:rPr lang="cs-CZ" dirty="0" err="1" smtClean="0"/>
            <a:t>bě</a:t>
          </a:r>
          <a:r>
            <a:rPr lang="cs-CZ" dirty="0" smtClean="0"/>
            <a:t> – </a:t>
          </a:r>
          <a:r>
            <a:rPr lang="cs-CZ" dirty="0" err="1" smtClean="0"/>
            <a:t>bje</a:t>
          </a:r>
          <a:r>
            <a:rPr lang="cs-CZ" dirty="0" smtClean="0"/>
            <a:t>, </a:t>
          </a:r>
          <a:r>
            <a:rPr lang="cs-CZ" dirty="0" err="1" smtClean="0"/>
            <a:t>vě</a:t>
          </a:r>
          <a:r>
            <a:rPr lang="cs-CZ" dirty="0" smtClean="0"/>
            <a:t> – </a:t>
          </a:r>
          <a:r>
            <a:rPr lang="cs-CZ" dirty="0" err="1" smtClean="0"/>
            <a:t>vjě</a:t>
          </a:r>
          <a:r>
            <a:rPr lang="cs-CZ" dirty="0" smtClean="0"/>
            <a:t>, </a:t>
          </a:r>
          <a:r>
            <a:rPr lang="cs-CZ" dirty="0" err="1" smtClean="0"/>
            <a:t>pě</a:t>
          </a:r>
          <a:r>
            <a:rPr lang="cs-CZ" dirty="0" smtClean="0"/>
            <a:t>, </a:t>
          </a:r>
          <a:r>
            <a:rPr lang="cs-CZ" dirty="0" err="1" smtClean="0"/>
            <a:t>me</a:t>
          </a:r>
          <a:r>
            <a:rPr lang="cs-CZ" dirty="0" smtClean="0"/>
            <a:t> - mně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9D2D859F-AF36-4324-8F30-BB16E78A8DA5}">
      <dgm:prSet/>
      <dgm:spPr/>
      <dgm:t>
        <a:bodyPr/>
        <a:lstStyle/>
        <a:p>
          <a:r>
            <a:rPr lang="cs-CZ" smtClean="0"/>
            <a:t>Vytvořeno: červenec 2011</a:t>
          </a:r>
          <a:endParaRPr lang="cs-CZ" dirty="0"/>
        </a:p>
      </dgm:t>
    </dgm:pt>
    <dgm:pt modelId="{DBC52367-1165-4D74-A8F7-F34393B8D817}" type="parTrans" cxnId="{39BFC523-09BB-4F5E-B9A1-35611D424B86}">
      <dgm:prSet/>
      <dgm:spPr/>
      <dgm:t>
        <a:bodyPr/>
        <a:lstStyle/>
        <a:p>
          <a:endParaRPr lang="cs-CZ"/>
        </a:p>
      </dgm:t>
    </dgm:pt>
    <dgm:pt modelId="{57ED3723-D279-4598-9B62-4D848807AC3E}" type="sibTrans" cxnId="{39BFC523-09BB-4F5E-B9A1-35611D424B8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D1002B3B-F8C0-4363-9011-79EE3B64AE50}" type="pres">
      <dgm:prSet presAssocID="{9D2D859F-AF36-4324-8F30-BB16E78A8DA5}" presName="vertSpace6" presStyleLbl="node1" presStyleIdx="4" presStyleCnt="6"/>
      <dgm:spPr/>
    </dgm:pt>
    <dgm:pt modelId="{1DDBE4BE-CE96-4A95-AF03-6AA6BAB17BAD}" type="pres">
      <dgm:prSet presAssocID="{9D2D859F-AF36-4324-8F30-BB16E78A8DA5}" presName="circle6" presStyleLbl="node1" presStyleIdx="5" presStyleCnt="6"/>
      <dgm:spPr/>
    </dgm:pt>
    <dgm:pt modelId="{F6F87CA8-467D-4D14-B042-7F555EDEF587}" type="pres">
      <dgm:prSet presAssocID="{9D2D859F-AF36-4324-8F30-BB16E78A8DA5}" presName="rect6" presStyleLbl="alignAcc1" presStyleIdx="5" presStyleCnt="6"/>
      <dgm:spPr/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FAEF4D-175A-44EF-9AE0-7A97A83DAD6A}" type="pres">
      <dgm:prSet presAssocID="{9D2D859F-AF36-4324-8F30-BB16E78A8DA5}" presName="rect6ParTxNoCh" presStyleLbl="alignAcc1" presStyleIdx="5" presStyleCnt="6">
        <dgm:presLayoutVars>
          <dgm:chMax val="1"/>
          <dgm:bulletEnabled val="1"/>
        </dgm:presLayoutVars>
      </dgm:prSet>
      <dgm:spPr/>
    </dgm:pt>
  </dgm:ptLst>
  <dgm:cxnLst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39BFC523-09BB-4F5E-B9A1-35611D424B86}" srcId="{757F3AB3-0718-4624-B441-E567A8F0AB56}" destId="{9D2D859F-AF36-4324-8F30-BB16E78A8DA5}" srcOrd="5" destOrd="0" parTransId="{DBC52367-1165-4D74-A8F7-F34393B8D817}" sibTransId="{57ED3723-D279-4598-9B62-4D848807AC3E}"/>
    <dgm:cxn modelId="{F010F517-2BA0-4245-96D8-79BF646B66CA}" type="presOf" srcId="{9D2D859F-AF36-4324-8F30-BB16E78A8DA5}" destId="{F6F87CA8-467D-4D14-B042-7F555EDEF587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845DAADE-87A7-4056-A6FF-60FBD4449708}" type="presOf" srcId="{9D2D859F-AF36-4324-8F30-BB16E78A8DA5}" destId="{67FAEF4D-175A-44EF-9AE0-7A97A83DAD6A}" srcOrd="1" destOrd="0" presId="urn:microsoft.com/office/officeart/2005/8/layout/target3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2EE8AC22-CCD4-4641-A074-BEA14FEADFB6}" type="presParOf" srcId="{333A1088-737F-45CB-B68E-254E46348037}" destId="{D1002B3B-F8C0-4363-9011-79EE3B64AE50}" srcOrd="15" destOrd="0" presId="urn:microsoft.com/office/officeart/2005/8/layout/target3"/>
    <dgm:cxn modelId="{4FD99854-F6EA-425F-8929-96EC9B6379F4}" type="presParOf" srcId="{333A1088-737F-45CB-B68E-254E46348037}" destId="{1DDBE4BE-CE96-4A95-AF03-6AA6BAB17BAD}" srcOrd="16" destOrd="0" presId="urn:microsoft.com/office/officeart/2005/8/layout/target3"/>
    <dgm:cxn modelId="{B0119B08-572D-4039-AA49-98327B74B652}" type="presParOf" srcId="{333A1088-737F-45CB-B68E-254E46348037}" destId="{F6F87CA8-467D-4D14-B042-7F555EDEF587}" srcOrd="17" destOrd="0" presId="urn:microsoft.com/office/officeart/2005/8/layout/target3"/>
    <dgm:cxn modelId="{13CDA376-51CC-43A4-BB28-D68FA4900018}" type="presParOf" srcId="{333A1088-737F-45CB-B68E-254E46348037}" destId="{AED2198E-93D5-4001-81B4-73124B309672}" srcOrd="18" destOrd="0" presId="urn:microsoft.com/office/officeart/2005/8/layout/target3"/>
    <dgm:cxn modelId="{43CC709B-1745-47B2-8A06-E8380F06E8A9}" type="presParOf" srcId="{333A1088-737F-45CB-B68E-254E46348037}" destId="{2BE915AB-18AA-4053-B92C-3BFC9ED204BB}" srcOrd="19" destOrd="0" presId="urn:microsoft.com/office/officeart/2005/8/layout/target3"/>
    <dgm:cxn modelId="{23FB4463-6545-4245-B514-AB668D3F89F0}" type="presParOf" srcId="{333A1088-737F-45CB-B68E-254E46348037}" destId="{6BB5E863-4638-4E1D-BFDE-399D028AC4ED}" srcOrd="20" destOrd="0" presId="urn:microsoft.com/office/officeart/2005/8/layout/target3"/>
    <dgm:cxn modelId="{E511B6D4-0D10-4AEB-B5EF-3B249F5AA9AF}" type="presParOf" srcId="{333A1088-737F-45CB-B68E-254E46348037}" destId="{5A5FFA88-C948-4069-8E93-59FA12366E83}" srcOrd="21" destOrd="0" presId="urn:microsoft.com/office/officeart/2005/8/layout/target3"/>
    <dgm:cxn modelId="{5EB60369-FD44-46BF-8A70-216DE17A7A42}" type="presParOf" srcId="{333A1088-737F-45CB-B68E-254E46348037}" destId="{890E4F0B-2866-4A3F-A3C7-2A14B1797930}" srcOrd="22" destOrd="0" presId="urn:microsoft.com/office/officeart/2005/8/layout/target3"/>
    <dgm:cxn modelId="{12A63B24-DE5F-4BA0-B788-9F1CD86C272E}" type="presParOf" srcId="{333A1088-737F-45CB-B68E-254E46348037}" destId="{67FAEF4D-175A-44EF-9AE0-7A97A83DAD6A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42078" cy="274207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71039" y="0"/>
          <a:ext cx="5253696" cy="274207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ZŠ Týnec nad Labem</a:t>
          </a:r>
          <a:endParaRPr lang="cs-CZ" sz="900" kern="1200" dirty="0"/>
        </a:p>
      </dsp:txBody>
      <dsp:txXfrm>
        <a:off x="1371039" y="0"/>
        <a:ext cx="5253696" cy="342760"/>
      </dsp:txXfrm>
    </dsp:sp>
    <dsp:sp modelId="{A52A0455-90FF-4808-ABD0-F02540D31D5A}">
      <dsp:nvSpPr>
        <dsp:cNvPr id="0" name=""/>
        <dsp:cNvSpPr/>
      </dsp:nvSpPr>
      <dsp:spPr>
        <a:xfrm>
          <a:off x="239932" y="342760"/>
          <a:ext cx="2262213" cy="22622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371039" y="342760"/>
          <a:ext cx="5253696" cy="22622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AUTOR: Mgr. Eva Sixtová</a:t>
          </a:r>
          <a:endParaRPr lang="cs-CZ" sz="900" kern="1200" dirty="0"/>
        </a:p>
      </dsp:txBody>
      <dsp:txXfrm>
        <a:off x="1371039" y="342760"/>
        <a:ext cx="5253696" cy="342760"/>
      </dsp:txXfrm>
    </dsp:sp>
    <dsp:sp modelId="{313FC574-E1CD-4FB4-B054-0B805CE0447D}">
      <dsp:nvSpPr>
        <dsp:cNvPr id="0" name=""/>
        <dsp:cNvSpPr/>
      </dsp:nvSpPr>
      <dsp:spPr>
        <a:xfrm>
          <a:off x="479864" y="685521"/>
          <a:ext cx="1782348" cy="17823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371039" y="685521"/>
          <a:ext cx="5253696" cy="17823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VY_32_INOVACE_05_Český jazyk pro 6. ročník_Procvičování pravopisu </a:t>
          </a:r>
          <a:r>
            <a:rPr lang="cs-CZ" sz="900" kern="1200" dirty="0" err="1" smtClean="0"/>
            <a:t>bě</a:t>
          </a:r>
          <a:r>
            <a:rPr lang="cs-CZ" sz="900" kern="1200" dirty="0" smtClean="0"/>
            <a:t> – </a:t>
          </a:r>
          <a:r>
            <a:rPr lang="cs-CZ" sz="900" kern="1200" dirty="0" err="1" smtClean="0"/>
            <a:t>bje</a:t>
          </a:r>
          <a:r>
            <a:rPr lang="cs-CZ" sz="900" kern="1200" dirty="0" smtClean="0"/>
            <a:t>, </a:t>
          </a:r>
          <a:r>
            <a:rPr lang="cs-CZ" sz="900" kern="1200" dirty="0" err="1" smtClean="0"/>
            <a:t>vě</a:t>
          </a:r>
          <a:r>
            <a:rPr lang="cs-CZ" sz="900" kern="1200" dirty="0" smtClean="0"/>
            <a:t> – </a:t>
          </a:r>
          <a:r>
            <a:rPr lang="cs-CZ" sz="900" kern="1200" dirty="0" err="1" smtClean="0"/>
            <a:t>vjě</a:t>
          </a:r>
          <a:r>
            <a:rPr lang="cs-CZ" sz="900" kern="1200" dirty="0" smtClean="0"/>
            <a:t>, </a:t>
          </a:r>
          <a:r>
            <a:rPr lang="cs-CZ" sz="900" kern="1200" dirty="0" err="1" smtClean="0"/>
            <a:t>pě</a:t>
          </a:r>
          <a:r>
            <a:rPr lang="cs-CZ" sz="900" kern="1200" dirty="0" smtClean="0"/>
            <a:t>, </a:t>
          </a:r>
          <a:r>
            <a:rPr lang="cs-CZ" sz="900" kern="1200" dirty="0" err="1" smtClean="0"/>
            <a:t>me</a:t>
          </a:r>
          <a:r>
            <a:rPr lang="cs-CZ" sz="900" kern="1200" dirty="0" smtClean="0"/>
            <a:t> - mně</a:t>
          </a:r>
          <a:endParaRPr lang="cs-CZ" sz="900" kern="1200" dirty="0"/>
        </a:p>
      </dsp:txBody>
      <dsp:txXfrm>
        <a:off x="1371039" y="685521"/>
        <a:ext cx="5253696" cy="342757"/>
      </dsp:txXfrm>
    </dsp:sp>
    <dsp:sp modelId="{FFC9F71D-1B4F-4AD9-A4A6-86ADEFC8AF5C}">
      <dsp:nvSpPr>
        <dsp:cNvPr id="0" name=""/>
        <dsp:cNvSpPr/>
      </dsp:nvSpPr>
      <dsp:spPr>
        <a:xfrm>
          <a:off x="719795" y="1028279"/>
          <a:ext cx="1302487" cy="130248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371039" y="1028279"/>
          <a:ext cx="5253696" cy="130248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Téma: Procvičování pravopisu </a:t>
          </a:r>
          <a:r>
            <a:rPr lang="cs-CZ" sz="900" kern="1200" dirty="0" err="1" smtClean="0"/>
            <a:t>bě</a:t>
          </a:r>
          <a:r>
            <a:rPr lang="cs-CZ" sz="900" kern="1200" dirty="0" smtClean="0"/>
            <a:t> – </a:t>
          </a:r>
          <a:r>
            <a:rPr lang="cs-CZ" sz="900" kern="1200" dirty="0" err="1" smtClean="0"/>
            <a:t>bje</a:t>
          </a:r>
          <a:r>
            <a:rPr lang="cs-CZ" sz="900" kern="1200" dirty="0" smtClean="0"/>
            <a:t>, </a:t>
          </a:r>
          <a:r>
            <a:rPr lang="cs-CZ" sz="900" kern="1200" dirty="0" err="1" smtClean="0"/>
            <a:t>vě</a:t>
          </a:r>
          <a:r>
            <a:rPr lang="cs-CZ" sz="900" kern="1200" dirty="0" smtClean="0"/>
            <a:t> – </a:t>
          </a:r>
          <a:r>
            <a:rPr lang="cs-CZ" sz="900" kern="1200" dirty="0" err="1" smtClean="0"/>
            <a:t>vjě</a:t>
          </a:r>
          <a:r>
            <a:rPr lang="cs-CZ" sz="900" kern="1200" dirty="0" smtClean="0"/>
            <a:t>, </a:t>
          </a:r>
          <a:r>
            <a:rPr lang="cs-CZ" sz="900" kern="1200" dirty="0" err="1" smtClean="0"/>
            <a:t>pě</a:t>
          </a:r>
          <a:r>
            <a:rPr lang="cs-CZ" sz="900" kern="1200" dirty="0" smtClean="0"/>
            <a:t>, </a:t>
          </a:r>
          <a:r>
            <a:rPr lang="cs-CZ" sz="900" kern="1200" dirty="0" err="1" smtClean="0"/>
            <a:t>me</a:t>
          </a:r>
          <a:r>
            <a:rPr lang="cs-CZ" sz="900" kern="1200" dirty="0" smtClean="0"/>
            <a:t> - mně</a:t>
          </a:r>
          <a:endParaRPr lang="cs-CZ" sz="900" kern="1200" dirty="0"/>
        </a:p>
      </dsp:txBody>
      <dsp:txXfrm>
        <a:off x="1371039" y="1028279"/>
        <a:ext cx="5253696" cy="342760"/>
      </dsp:txXfrm>
    </dsp:sp>
    <dsp:sp modelId="{EE85B701-7295-41C0-BA7A-34D3756A2AE6}">
      <dsp:nvSpPr>
        <dsp:cNvPr id="0" name=""/>
        <dsp:cNvSpPr/>
      </dsp:nvSpPr>
      <dsp:spPr>
        <a:xfrm>
          <a:off x="959727" y="1371039"/>
          <a:ext cx="822622" cy="8226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371039" y="1371039"/>
          <a:ext cx="5253696" cy="82262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CZ.1.07/1.4.00/21.1921</a:t>
          </a:r>
          <a:endParaRPr lang="cs-CZ" sz="900" kern="1200" dirty="0"/>
        </a:p>
      </dsp:txBody>
      <dsp:txXfrm>
        <a:off x="1371039" y="1371039"/>
        <a:ext cx="5253696" cy="342760"/>
      </dsp:txXfrm>
    </dsp:sp>
    <dsp:sp modelId="{1DDBE4BE-CE96-4A95-AF03-6AA6BAB17BAD}">
      <dsp:nvSpPr>
        <dsp:cNvPr id="0" name=""/>
        <dsp:cNvSpPr/>
      </dsp:nvSpPr>
      <dsp:spPr>
        <a:xfrm>
          <a:off x="1199660" y="1713800"/>
          <a:ext cx="342757" cy="3427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F6F87CA8-467D-4D14-B042-7F555EDEF587}">
      <dsp:nvSpPr>
        <dsp:cNvPr id="0" name=""/>
        <dsp:cNvSpPr/>
      </dsp:nvSpPr>
      <dsp:spPr>
        <a:xfrm>
          <a:off x="1371039" y="1713800"/>
          <a:ext cx="5253696" cy="3427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smtClean="0"/>
            <a:t>Vytvořeno: červenec 2011</a:t>
          </a:r>
          <a:endParaRPr lang="cs-CZ" sz="900" kern="1200" dirty="0"/>
        </a:p>
      </dsp:txBody>
      <dsp:txXfrm>
        <a:off x="1371039" y="1713800"/>
        <a:ext cx="5253696" cy="3427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8139411"/>
              </p:ext>
            </p:extLst>
          </p:nvPr>
        </p:nvGraphicFramePr>
        <p:xfrm>
          <a:off x="2339752" y="714356"/>
          <a:ext cx="6624736" cy="27420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Pracovní list je určen pro žáky 6. tříd k procvičování pravopisu </a:t>
            </a:r>
            <a:r>
              <a:rPr lang="cs-CZ" dirty="0" err="1" smtClean="0"/>
              <a:t>bě</a:t>
            </a:r>
            <a:r>
              <a:rPr lang="cs-CZ" dirty="0" smtClean="0"/>
              <a:t> – </a:t>
            </a:r>
            <a:r>
              <a:rPr lang="cs-CZ" dirty="0" err="1" smtClean="0"/>
              <a:t>bje</a:t>
            </a:r>
            <a:r>
              <a:rPr lang="cs-CZ" dirty="0" smtClean="0"/>
              <a:t>, </a:t>
            </a:r>
            <a:r>
              <a:rPr lang="cs-CZ" dirty="0" err="1" smtClean="0"/>
              <a:t>vě</a:t>
            </a:r>
            <a:r>
              <a:rPr lang="cs-CZ" dirty="0" smtClean="0"/>
              <a:t> – </a:t>
            </a:r>
            <a:r>
              <a:rPr lang="cs-CZ" dirty="0" err="1" smtClean="0"/>
              <a:t>vjě</a:t>
            </a:r>
            <a:r>
              <a:rPr lang="cs-CZ" dirty="0" smtClean="0"/>
              <a:t>, </a:t>
            </a:r>
            <a:r>
              <a:rPr lang="cs-CZ" dirty="0" err="1" smtClean="0"/>
              <a:t>pě</a:t>
            </a:r>
            <a:r>
              <a:rPr lang="cs-CZ" dirty="0" smtClean="0"/>
              <a:t>, </a:t>
            </a:r>
            <a:r>
              <a:rPr lang="cs-CZ" dirty="0" err="1" smtClean="0"/>
              <a:t>me</a:t>
            </a:r>
            <a:r>
              <a:rPr lang="cs-CZ" dirty="0" smtClean="0"/>
              <a:t> – mně. Text je určen pro interaktivní tabuli, každý žák má svůj pracovní list. Text na interaktivní tabuli slouží ke zpětné kontrole.</a:t>
            </a:r>
          </a:p>
          <a:p>
            <a:pPr lvl="0"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4290"/>
            <a:ext cx="8229600" cy="6500858"/>
          </a:xfrm>
        </p:spPr>
        <p:txBody>
          <a:bodyPr>
            <a:normAutofit/>
          </a:bodyPr>
          <a:lstStyle/>
          <a:p>
            <a:pPr marL="457200" indent="-457200">
              <a:buNone/>
            </a:pPr>
            <a:r>
              <a:rPr lang="cs-CZ" sz="2400" u="sng" dirty="0" smtClean="0"/>
              <a:t>1. Doplň ě/je</a:t>
            </a:r>
          </a:p>
          <a:p>
            <a:pPr marL="457200" indent="-457200">
              <a:buNone/>
            </a:pPr>
            <a:r>
              <a:rPr lang="cs-CZ" sz="2400" dirty="0" smtClean="0"/>
              <a:t>b__</a:t>
            </a:r>
            <a:r>
              <a:rPr lang="cs-CZ" sz="2400" dirty="0" err="1" smtClean="0"/>
              <a:t>hat</a:t>
            </a:r>
            <a:r>
              <a:rPr lang="cs-CZ" sz="2400" dirty="0" smtClean="0"/>
              <a:t>                                      ob__</a:t>
            </a:r>
            <a:r>
              <a:rPr lang="cs-CZ" sz="2400" dirty="0" err="1" smtClean="0"/>
              <a:t>dnávka</a:t>
            </a:r>
            <a:endParaRPr lang="cs-CZ" sz="2400" dirty="0" smtClean="0"/>
          </a:p>
          <a:p>
            <a:pPr marL="457200" indent="-457200">
              <a:buNone/>
            </a:pPr>
            <a:r>
              <a:rPr lang="cs-CZ" sz="2400" dirty="0" smtClean="0"/>
              <a:t>v__t do garáže                        milé ob__</a:t>
            </a:r>
            <a:r>
              <a:rPr lang="cs-CZ" sz="2400" dirty="0" err="1" smtClean="0"/>
              <a:t>tí</a:t>
            </a:r>
            <a:endParaRPr lang="cs-CZ" sz="2400" dirty="0" smtClean="0"/>
          </a:p>
          <a:p>
            <a:pPr marL="457200" indent="-457200">
              <a:buNone/>
            </a:pPr>
            <a:r>
              <a:rPr lang="cs-CZ" sz="2400" dirty="0" smtClean="0"/>
              <a:t>ob__d                                       p__</a:t>
            </a:r>
            <a:r>
              <a:rPr lang="cs-CZ" sz="2400" dirty="0" err="1" smtClean="0"/>
              <a:t>nkava</a:t>
            </a:r>
            <a:endParaRPr lang="cs-CZ" sz="2400" dirty="0" smtClean="0"/>
          </a:p>
          <a:p>
            <a:pPr marL="457200" indent="-457200">
              <a:buNone/>
            </a:pPr>
            <a:r>
              <a:rPr lang="cs-CZ" sz="2400" dirty="0" smtClean="0"/>
              <a:t>nap__</a:t>
            </a:r>
            <a:r>
              <a:rPr lang="cs-CZ" sz="2400" dirty="0" err="1" smtClean="0"/>
              <a:t>tí</a:t>
            </a:r>
            <a:r>
              <a:rPr lang="cs-CZ" sz="2400" dirty="0" smtClean="0"/>
              <a:t>                                    ob__</a:t>
            </a:r>
            <a:r>
              <a:rPr lang="cs-CZ" sz="2400" dirty="0" err="1" smtClean="0"/>
              <a:t>zd</a:t>
            </a:r>
            <a:endParaRPr lang="cs-CZ" sz="2400" dirty="0" smtClean="0"/>
          </a:p>
          <a:p>
            <a:pPr marL="457200" indent="-457200">
              <a:buNone/>
            </a:pPr>
            <a:r>
              <a:rPr lang="cs-CZ" sz="2400" dirty="0" smtClean="0"/>
              <a:t>v__</a:t>
            </a:r>
            <a:r>
              <a:rPr lang="cs-CZ" sz="2400" dirty="0" err="1" smtClean="0"/>
              <a:t>šák</a:t>
            </a:r>
            <a:r>
              <a:rPr lang="cs-CZ" sz="2400" dirty="0" smtClean="0"/>
              <a:t>                                      v__m</a:t>
            </a:r>
          </a:p>
          <a:p>
            <a:pPr marL="457200" indent="-457200">
              <a:buNone/>
            </a:pPr>
            <a:endParaRPr lang="cs-CZ" sz="2400" dirty="0" smtClean="0"/>
          </a:p>
          <a:p>
            <a:pPr marL="457200" indent="-457200">
              <a:buNone/>
            </a:pPr>
            <a:r>
              <a:rPr lang="cs-CZ" sz="2400" u="sng" dirty="0" smtClean="0"/>
              <a:t>2. Doplň mě/mně </a:t>
            </a:r>
          </a:p>
          <a:p>
            <a:pPr marL="457200" indent="-457200">
              <a:buNone/>
            </a:pPr>
            <a:r>
              <a:rPr lang="cs-CZ" sz="2400" dirty="0" err="1" smtClean="0"/>
              <a:t>vzpo</a:t>
            </a:r>
            <a:r>
              <a:rPr lang="cs-CZ" sz="2400" dirty="0" smtClean="0"/>
              <a:t>__l si                              </a:t>
            </a:r>
            <a:r>
              <a:rPr lang="cs-CZ" sz="2400" dirty="0" err="1" smtClean="0"/>
              <a:t>rozu</a:t>
            </a:r>
            <a:r>
              <a:rPr lang="cs-CZ" sz="2400" dirty="0" smtClean="0"/>
              <a:t>__l</a:t>
            </a:r>
          </a:p>
          <a:p>
            <a:pPr marL="457200" indent="-457200">
              <a:buNone/>
            </a:pPr>
            <a:r>
              <a:rPr lang="cs-CZ" sz="2400" dirty="0" err="1" smtClean="0"/>
              <a:t>příje</a:t>
            </a:r>
            <a:r>
              <a:rPr lang="cs-CZ" sz="2400" dirty="0" smtClean="0"/>
              <a:t>__                                   po__</a:t>
            </a:r>
            <a:r>
              <a:rPr lang="cs-CZ" sz="2400" dirty="0" err="1" smtClean="0"/>
              <a:t>nka</a:t>
            </a:r>
            <a:endParaRPr lang="cs-CZ" sz="2400" dirty="0" smtClean="0"/>
          </a:p>
          <a:p>
            <a:pPr marL="457200" indent="-457200">
              <a:buNone/>
            </a:pPr>
            <a:r>
              <a:rPr lang="cs-CZ" sz="2400" dirty="0" smtClean="0"/>
              <a:t>po set__ní                             u__</a:t>
            </a:r>
            <a:r>
              <a:rPr lang="cs-CZ" sz="2400" dirty="0" err="1" smtClean="0"/>
              <a:t>lec</a:t>
            </a:r>
            <a:endParaRPr lang="cs-CZ" sz="2400" dirty="0" smtClean="0"/>
          </a:p>
          <a:p>
            <a:pPr marL="457200" indent="-457200">
              <a:buNone/>
            </a:pPr>
            <a:r>
              <a:rPr lang="cs-CZ" sz="2400" dirty="0" err="1" smtClean="0"/>
              <a:t>nepříje</a:t>
            </a:r>
            <a:r>
              <a:rPr lang="cs-CZ" sz="2400" dirty="0" smtClean="0"/>
              <a:t>__                              vědo__</a:t>
            </a:r>
          </a:p>
          <a:p>
            <a:pPr marL="457200" indent="-457200">
              <a:buNone/>
            </a:pPr>
            <a:r>
              <a:rPr lang="cs-CZ" sz="2400" dirty="0" smtClean="0"/>
              <a:t>ze__</a:t>
            </a:r>
            <a:r>
              <a:rPr lang="cs-CZ" sz="2400" dirty="0" err="1" smtClean="0"/>
              <a:t>dělec</a:t>
            </a:r>
            <a:r>
              <a:rPr lang="cs-CZ" sz="2400" dirty="0" smtClean="0"/>
              <a:t>                              </a:t>
            </a:r>
            <a:r>
              <a:rPr lang="cs-CZ" sz="2400" dirty="0" err="1" smtClean="0"/>
              <a:t>uze</a:t>
            </a:r>
            <a:r>
              <a:rPr lang="cs-CZ" sz="2400" dirty="0" smtClean="0"/>
              <a:t>__ní</a:t>
            </a:r>
          </a:p>
          <a:p>
            <a:pPr marL="457200" indent="-457200">
              <a:buNone/>
            </a:pPr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4290"/>
            <a:ext cx="8229600" cy="6500858"/>
          </a:xfrm>
        </p:spPr>
        <p:txBody>
          <a:bodyPr>
            <a:normAutofit/>
          </a:bodyPr>
          <a:lstStyle/>
          <a:p>
            <a:pPr marL="457200" indent="-457200">
              <a:buNone/>
            </a:pPr>
            <a:r>
              <a:rPr lang="cs-CZ" sz="2400" u="sng" dirty="0" smtClean="0"/>
              <a:t>1. Doplň ě/je</a:t>
            </a:r>
          </a:p>
          <a:p>
            <a:pPr marL="457200" indent="-457200">
              <a:buNone/>
            </a:pPr>
            <a:r>
              <a:rPr lang="cs-CZ" sz="2400" dirty="0" smtClean="0"/>
              <a:t>běhat                                      objednávka</a:t>
            </a:r>
          </a:p>
          <a:p>
            <a:pPr marL="457200" indent="-457200">
              <a:buNone/>
            </a:pPr>
            <a:r>
              <a:rPr lang="cs-CZ" sz="2400" dirty="0" smtClean="0"/>
              <a:t>vjet do garáže                        milé objetí</a:t>
            </a:r>
          </a:p>
          <a:p>
            <a:pPr marL="457200" indent="-457200">
              <a:buNone/>
            </a:pPr>
            <a:r>
              <a:rPr lang="cs-CZ" sz="2400" dirty="0" smtClean="0"/>
              <a:t>oběd                                       pěnkava</a:t>
            </a:r>
          </a:p>
          <a:p>
            <a:pPr marL="457200" indent="-457200">
              <a:buNone/>
            </a:pPr>
            <a:r>
              <a:rPr lang="cs-CZ" sz="2400" dirty="0" smtClean="0"/>
              <a:t>napětí                                    objezd</a:t>
            </a:r>
          </a:p>
          <a:p>
            <a:pPr marL="457200" indent="-457200">
              <a:buNone/>
            </a:pPr>
            <a:r>
              <a:rPr lang="cs-CZ" sz="2400" dirty="0" smtClean="0"/>
              <a:t>věšák                                      vjem</a:t>
            </a:r>
          </a:p>
          <a:p>
            <a:pPr marL="457200" indent="-457200">
              <a:buNone/>
            </a:pPr>
            <a:endParaRPr lang="cs-CZ" sz="2400" dirty="0" smtClean="0"/>
          </a:p>
          <a:p>
            <a:pPr marL="457200" indent="-457200">
              <a:buNone/>
            </a:pPr>
            <a:r>
              <a:rPr lang="cs-CZ" sz="2400" u="sng" dirty="0" smtClean="0"/>
              <a:t>2. Doplň mě/mně </a:t>
            </a:r>
          </a:p>
          <a:p>
            <a:pPr marL="457200" indent="-457200">
              <a:buNone/>
            </a:pPr>
            <a:r>
              <a:rPr lang="cs-CZ" sz="2400" dirty="0" smtClean="0"/>
              <a:t>vzpomněl si                              rozuměl</a:t>
            </a:r>
          </a:p>
          <a:p>
            <a:pPr marL="457200" indent="-457200">
              <a:buNone/>
            </a:pPr>
            <a:r>
              <a:rPr lang="cs-CZ" sz="2400" dirty="0" smtClean="0"/>
              <a:t>příjemně                                  pomněnka</a:t>
            </a:r>
          </a:p>
          <a:p>
            <a:pPr marL="457200" indent="-457200">
              <a:buNone/>
            </a:pPr>
            <a:r>
              <a:rPr lang="cs-CZ" sz="2400" dirty="0" smtClean="0"/>
              <a:t>po setmění                             umělec</a:t>
            </a:r>
          </a:p>
          <a:p>
            <a:pPr marL="457200" indent="-457200">
              <a:buNone/>
            </a:pPr>
            <a:r>
              <a:rPr lang="cs-CZ" sz="2400" dirty="0" smtClean="0"/>
              <a:t>nepříjemně                             vědomě</a:t>
            </a:r>
          </a:p>
          <a:p>
            <a:pPr marL="457200" indent="-457200">
              <a:buNone/>
            </a:pPr>
            <a:r>
              <a:rPr lang="cs-CZ" sz="2400" dirty="0" smtClean="0"/>
              <a:t>zemědělec                              uzemnění</a:t>
            </a:r>
          </a:p>
          <a:p>
            <a:pPr marL="457200" indent="-457200">
              <a:buNone/>
            </a:pPr>
            <a:r>
              <a:rPr lang="cs-CZ" sz="2400" u="sng" dirty="0" smtClean="0"/>
              <a:t>Správné řešení</a:t>
            </a:r>
          </a:p>
          <a:p>
            <a:pPr marL="457200" indent="-457200">
              <a:buNone/>
            </a:pPr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3. Doplňte neúplná slova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Musím cvičit svoji </a:t>
            </a:r>
            <a:r>
              <a:rPr lang="cs-CZ" dirty="0" err="1" smtClean="0"/>
              <a:t>pa</a:t>
            </a:r>
            <a:r>
              <a:rPr lang="cs-CZ" dirty="0" smtClean="0"/>
              <a:t>__ť, jsem hrozně   </a:t>
            </a:r>
            <a:r>
              <a:rPr lang="cs-CZ" dirty="0" err="1" smtClean="0"/>
              <a:t>zapo</a:t>
            </a:r>
            <a:r>
              <a:rPr lang="cs-CZ" dirty="0" smtClean="0"/>
              <a:t>__tlivý.</a:t>
            </a:r>
          </a:p>
          <a:p>
            <a:pPr>
              <a:buNone/>
            </a:pPr>
            <a:r>
              <a:rPr lang="cs-CZ" dirty="0" smtClean="0"/>
              <a:t>    Myslím to </a:t>
            </a:r>
            <a:r>
              <a:rPr lang="cs-CZ" dirty="0" err="1" smtClean="0"/>
              <a:t>upřím</a:t>
            </a:r>
            <a:r>
              <a:rPr lang="cs-CZ" dirty="0" smtClean="0"/>
              <a:t>__. Rozum__l jsi zadání? Tam__</a:t>
            </a:r>
            <a:r>
              <a:rPr lang="cs-CZ" dirty="0" err="1" smtClean="0"/>
              <a:t>jší</a:t>
            </a:r>
            <a:r>
              <a:rPr lang="cs-CZ" dirty="0" smtClean="0"/>
              <a:t> obyvatelé </a:t>
            </a:r>
            <a:r>
              <a:rPr lang="cs-CZ" smtClean="0"/>
              <a:t>se k nám </a:t>
            </a:r>
            <a:r>
              <a:rPr lang="cs-CZ" dirty="0" smtClean="0"/>
              <a:t>chovali přátelsky. Auto ob__</a:t>
            </a:r>
            <a:r>
              <a:rPr lang="cs-CZ" dirty="0" err="1" smtClean="0"/>
              <a:t>lo</a:t>
            </a:r>
            <a:r>
              <a:rPr lang="cs-CZ" dirty="0" smtClean="0"/>
              <a:t> několikrát marně celé parkoviště. Jsem členem p__</a:t>
            </a:r>
            <a:r>
              <a:rPr lang="cs-CZ" dirty="0" err="1" smtClean="0"/>
              <a:t>veckého</a:t>
            </a:r>
            <a:r>
              <a:rPr lang="cs-CZ" dirty="0" smtClean="0"/>
              <a:t> kroužku. Četl jsi už o nově ob__</a:t>
            </a:r>
            <a:r>
              <a:rPr lang="cs-CZ" dirty="0" err="1" smtClean="0"/>
              <a:t>vené</a:t>
            </a:r>
            <a:r>
              <a:rPr lang="cs-CZ" dirty="0" smtClean="0"/>
              <a:t> planetě. Na obloze se ob__vily první hvězdy.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Správné řešení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Musím cvičit svoji paměť, jsem hrozně   zapomnětlivý.</a:t>
            </a:r>
          </a:p>
          <a:p>
            <a:pPr>
              <a:buNone/>
            </a:pPr>
            <a:r>
              <a:rPr lang="cs-CZ" dirty="0" smtClean="0"/>
              <a:t>    Myslím to upřímně. Rozuměl jsi zadání? Tamější obyvatelé se k nám chovali přátelsky. Auto objelo několikrát marně celé parkoviště. Jsem členem pěveckého kroužku. Četl jsi už o nově objevené planetě. Na obloze se objevily první hvězdy.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232</TotalTime>
  <Words>339</Words>
  <Application>Microsoft Office PowerPoint</Application>
  <PresentationFormat>Předvádění na obrazovce (4:3)</PresentationFormat>
  <Paragraphs>41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Prezentace aplikace PowerPoint</vt:lpstr>
      <vt:lpstr>Anotace</vt:lpstr>
      <vt:lpstr>Prezentace aplikace PowerPoint</vt:lpstr>
      <vt:lpstr>Prezentace aplikace PowerPoint</vt:lpstr>
      <vt:lpstr>3. Doplňte neúplná slova</vt:lpstr>
      <vt:lpstr>Správné řešení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Sixtová Eva</cp:lastModifiedBy>
  <cp:revision>38</cp:revision>
  <dcterms:created xsi:type="dcterms:W3CDTF">2011-06-20T10:40:08Z</dcterms:created>
  <dcterms:modified xsi:type="dcterms:W3CDTF">2012-05-17T07:33:37Z</dcterms:modified>
</cp:coreProperties>
</file>