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5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Dětský domov, Základní škola praktická, Praktická škola a Školní jídelna, Dlažkovice 1, příspěvková organizace </a:t>
          </a:r>
          <a:r>
            <a:rPr lang="cs-CZ" dirty="0" smtClean="0"/>
            <a:t> 411 </a:t>
          </a:r>
          <a:r>
            <a:rPr lang="cs-CZ" dirty="0" smtClean="0"/>
            <a:t>15 Třebívlice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Jana </a:t>
          </a:r>
          <a:r>
            <a:rPr lang="cs-CZ" dirty="0" err="1" smtClean="0"/>
            <a:t>Anderlová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VY_12_INOVACE_05_</a:t>
          </a:r>
          <a:r>
            <a:rPr lang="cs-CZ" dirty="0" err="1" smtClean="0"/>
            <a:t>Čj</a:t>
          </a:r>
          <a:r>
            <a:rPr lang="cs-CZ" dirty="0" smtClean="0"/>
            <a:t>_tvoření oznamovacích vět, rozvoj slovní zásoby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tvoření oznamovacích vět, rozvoj slovní zásoby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CZ.1.07/1.4.00/21.2189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1640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714907" cy="471490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357453" y="0"/>
          <a:ext cx="6215106" cy="4714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   </a:t>
          </a:r>
          <a:r>
            <a:rPr lang="cs-CZ" sz="1600" kern="1200" dirty="0" smtClean="0"/>
            <a:t>Dětský domov, Základní škola praktická, Praktická škola a Školní jídelna, Dlažkovice 1, příspěvková organizace </a:t>
          </a:r>
          <a:r>
            <a:rPr lang="cs-CZ" sz="1600" kern="1200" dirty="0" smtClean="0"/>
            <a:t> 411 </a:t>
          </a:r>
          <a:r>
            <a:rPr lang="cs-CZ" sz="1600" kern="1200" dirty="0" smtClean="0"/>
            <a:t>15 Třebívlice</a:t>
          </a:r>
          <a:endParaRPr lang="cs-CZ" sz="1600" kern="1200" dirty="0"/>
        </a:p>
      </dsp:txBody>
      <dsp:txXfrm>
        <a:off x="2357453" y="0"/>
        <a:ext cx="6215106" cy="754385"/>
      </dsp:txXfrm>
    </dsp:sp>
    <dsp:sp modelId="{851BB866-B6AE-4566-893F-4C635BA974FC}">
      <dsp:nvSpPr>
        <dsp:cNvPr id="0" name=""/>
        <dsp:cNvSpPr/>
      </dsp:nvSpPr>
      <dsp:spPr>
        <a:xfrm>
          <a:off x="495065" y="754385"/>
          <a:ext cx="3724777" cy="372477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357453" y="754385"/>
          <a:ext cx="6215106" cy="37247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 Mgr. Jana </a:t>
          </a:r>
          <a:r>
            <a:rPr lang="cs-CZ" sz="1600" kern="1200" dirty="0" err="1" smtClean="0"/>
            <a:t>Anderlová</a:t>
          </a:r>
          <a:endParaRPr lang="cs-CZ" sz="1600" kern="1200" dirty="0"/>
        </a:p>
      </dsp:txBody>
      <dsp:txXfrm>
        <a:off x="2357453" y="754385"/>
        <a:ext cx="6215106" cy="754385"/>
      </dsp:txXfrm>
    </dsp:sp>
    <dsp:sp modelId="{902074E1-B931-4618-97F1-FADBE82E9C3C}">
      <dsp:nvSpPr>
        <dsp:cNvPr id="0" name=""/>
        <dsp:cNvSpPr/>
      </dsp:nvSpPr>
      <dsp:spPr>
        <a:xfrm>
          <a:off x="990130" y="1508770"/>
          <a:ext cx="2734646" cy="27346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357453" y="1508770"/>
          <a:ext cx="6215106" cy="27346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VY_12_INOVACE_05_</a:t>
          </a:r>
          <a:r>
            <a:rPr lang="cs-CZ" sz="1600" kern="1200" dirty="0" err="1" smtClean="0"/>
            <a:t>Čj</a:t>
          </a:r>
          <a:r>
            <a:rPr lang="cs-CZ" sz="1600" kern="1200" dirty="0" smtClean="0"/>
            <a:t>_tvoření oznamovacích vět, rozvoj slovní zásoby</a:t>
          </a:r>
          <a:endParaRPr lang="cs-CZ" sz="1600" kern="1200" dirty="0"/>
        </a:p>
      </dsp:txBody>
      <dsp:txXfrm>
        <a:off x="2357453" y="1508770"/>
        <a:ext cx="6215106" cy="754385"/>
      </dsp:txXfrm>
    </dsp:sp>
    <dsp:sp modelId="{648967D3-ED80-4214-8D87-4E7012561E4A}">
      <dsp:nvSpPr>
        <dsp:cNvPr id="0" name=""/>
        <dsp:cNvSpPr/>
      </dsp:nvSpPr>
      <dsp:spPr>
        <a:xfrm>
          <a:off x="1485196" y="2263155"/>
          <a:ext cx="1744515" cy="174451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357453" y="2120070"/>
          <a:ext cx="6215106" cy="20306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tvoření oznamovacích vět, rozvoj slovní zásoby </a:t>
          </a:r>
          <a:endParaRPr lang="cs-CZ" sz="1600" kern="1200" dirty="0"/>
        </a:p>
      </dsp:txBody>
      <dsp:txXfrm>
        <a:off x="2357453" y="2120070"/>
        <a:ext cx="6215106" cy="878134"/>
      </dsp:txXfrm>
    </dsp:sp>
    <dsp:sp modelId="{6821E7C9-5E4B-45FA-8F82-01E6F26FAA25}">
      <dsp:nvSpPr>
        <dsp:cNvPr id="0" name=""/>
        <dsp:cNvSpPr/>
      </dsp:nvSpPr>
      <dsp:spPr>
        <a:xfrm>
          <a:off x="1980261" y="3017541"/>
          <a:ext cx="754385" cy="7543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357453" y="3017541"/>
          <a:ext cx="6215106" cy="754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  <a:endParaRPr lang="cs-CZ" sz="1600" kern="1200" dirty="0"/>
        </a:p>
      </dsp:txBody>
      <dsp:txXfrm>
        <a:off x="2357453" y="3017541"/>
        <a:ext cx="6215106" cy="7543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p:transition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p:transition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p:transition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p:transition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p:transition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p:transition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p:transition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p:transition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p:transition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p:transition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p:transition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7292400"/>
              </p:ext>
            </p:extLst>
          </p:nvPr>
        </p:nvGraphicFramePr>
        <p:xfrm>
          <a:off x="285720" y="1500174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27784" y="5307066"/>
            <a:ext cx="28083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43042" y="2285992"/>
            <a:ext cx="6000792" cy="3286148"/>
          </a:xfrm>
        </p:spPr>
        <p:txBody>
          <a:bodyPr>
            <a:normAutofit fontScale="92500" lnSpcReduction="20000"/>
          </a:bodyPr>
          <a:lstStyle/>
          <a:p>
            <a:pPr lvl="0">
              <a:spcBef>
                <a:spcPct val="0"/>
              </a:spcBef>
              <a:buFontTx/>
              <a:buChar char="-"/>
            </a:pPr>
            <a:r>
              <a:rPr lang="cs-CZ" dirty="0" smtClean="0"/>
              <a:t>Tvoření oznamovacích vět, rozvoj slovní zásoby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Materiál určen pro žáky 1. ročníku ZŠP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mtClean="0"/>
              <a:t>Druh realizace: prezentace</a:t>
            </a:r>
            <a:endParaRPr lang="cs-CZ" dirty="0" smtClean="0"/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Tvoření obrázkových vět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Využitelný pro práci s interaktivní tabulí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568952" cy="640871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7200" dirty="0" smtClean="0"/>
              <a:t>Doplň </a:t>
            </a:r>
            <a:r>
              <a:rPr lang="cs-CZ" sz="7200" dirty="0" smtClean="0"/>
              <a:t>větu podle obrázků.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ovéPole 34"/>
          <p:cNvSpPr txBox="1"/>
          <p:nvPr/>
        </p:nvSpPr>
        <p:spPr>
          <a:xfrm>
            <a:off x="500034" y="357166"/>
            <a:ext cx="21431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Ema má </a:t>
            </a:r>
            <a:endParaRPr lang="cs-CZ" sz="4400" dirty="0"/>
          </a:p>
        </p:txBody>
      </p:sp>
      <p:pic>
        <p:nvPicPr>
          <p:cNvPr id="1042" name="Picture 18" descr="C:\Users\Uživatel\AppData\Local\Microsoft\Windows\Temporary Internet Files\Content.IE5\G9QF35V4\MC9003564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214422"/>
            <a:ext cx="1800454" cy="1674266"/>
          </a:xfrm>
          <a:prstGeom prst="rect">
            <a:avLst/>
          </a:prstGeom>
          <a:noFill/>
        </p:spPr>
      </p:pic>
      <p:pic>
        <p:nvPicPr>
          <p:cNvPr id="1046" name="Picture 22" descr="C:\Users\Uživatel\AppData\Local\Microsoft\Windows\Temporary Internet Files\Content.IE5\1U5YLD6S\MC9002393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1142984"/>
            <a:ext cx="852221" cy="1792224"/>
          </a:xfrm>
          <a:prstGeom prst="rect">
            <a:avLst/>
          </a:prstGeom>
          <a:noFill/>
        </p:spPr>
      </p:pic>
      <p:pic>
        <p:nvPicPr>
          <p:cNvPr id="1053" name="Picture 29" descr="C:\Users\Uživatel\AppData\Local\Microsoft\Windows\Temporary Internet Files\Content.IE5\AYUHFPE1\MC90041344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6248" y="1000108"/>
            <a:ext cx="2081165" cy="2028833"/>
          </a:xfrm>
          <a:prstGeom prst="rect">
            <a:avLst/>
          </a:prstGeom>
          <a:noFill/>
        </p:spPr>
      </p:pic>
      <p:pic>
        <p:nvPicPr>
          <p:cNvPr id="1054" name="Picture 30" descr="C:\Users\Uživatel\AppData\Local\Microsoft\Windows\Temporary Internet Files\Content.IE5\1U5YLD6S\MC90035370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00826" y="1285860"/>
            <a:ext cx="2361623" cy="1492021"/>
          </a:xfrm>
          <a:prstGeom prst="rect">
            <a:avLst/>
          </a:prstGeom>
          <a:noFill/>
        </p:spPr>
      </p:pic>
      <p:sp>
        <p:nvSpPr>
          <p:cNvPr id="50" name="TextovéPole 49"/>
          <p:cNvSpPr txBox="1"/>
          <p:nvPr/>
        </p:nvSpPr>
        <p:spPr>
          <a:xfrm>
            <a:off x="8786810" y="1785926"/>
            <a:ext cx="3571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.</a:t>
            </a:r>
            <a:endParaRPr lang="cs-CZ" sz="60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00034" y="3214686"/>
            <a:ext cx="31432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Máme málo</a:t>
            </a:r>
            <a:endParaRPr lang="cs-CZ" sz="4400" dirty="0"/>
          </a:p>
        </p:txBody>
      </p:sp>
      <p:pic>
        <p:nvPicPr>
          <p:cNvPr id="1055" name="Picture 31" descr="C:\Users\Uživatel\AppData\Local\Microsoft\Windows\Temporary Internet Files\Content.IE5\JBX4OJKA\MC90020830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7158" y="4000504"/>
            <a:ext cx="2109377" cy="1928826"/>
          </a:xfrm>
          <a:prstGeom prst="rect">
            <a:avLst/>
          </a:prstGeom>
          <a:noFill/>
        </p:spPr>
      </p:pic>
      <p:pic>
        <p:nvPicPr>
          <p:cNvPr id="1058" name="Picture 34" descr="C:\Users\Uživatel\AppData\Local\Microsoft\Windows\Temporary Internet Files\Content.IE5\G9QF35V4\MC90035174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14612" y="4357694"/>
            <a:ext cx="1816729" cy="1484768"/>
          </a:xfrm>
          <a:prstGeom prst="rect">
            <a:avLst/>
          </a:prstGeom>
          <a:noFill/>
        </p:spPr>
      </p:pic>
      <p:pic>
        <p:nvPicPr>
          <p:cNvPr id="1060" name="Picture 36" descr="C:\Users\Uživatel\AppData\Local\Microsoft\Windows\Temporary Internet Files\Content.IE5\JBX4OJKA\MC90019963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6314" y="3714752"/>
            <a:ext cx="1443046" cy="2222947"/>
          </a:xfrm>
          <a:prstGeom prst="rect">
            <a:avLst/>
          </a:prstGeom>
          <a:noFill/>
        </p:spPr>
      </p:pic>
      <p:pic>
        <p:nvPicPr>
          <p:cNvPr id="1061" name="Picture 37" descr="C:\Users\Uživatel\AppData\Local\Microsoft\Windows\Temporary Internet Files\Content.IE5\AYUHFPE1\MC90008829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86512" y="3857628"/>
            <a:ext cx="2402326" cy="2117554"/>
          </a:xfrm>
          <a:prstGeom prst="rect">
            <a:avLst/>
          </a:prstGeom>
          <a:noFill/>
        </p:spPr>
      </p:pic>
      <p:sp>
        <p:nvSpPr>
          <p:cNvPr id="59" name="TextovéPole 58"/>
          <p:cNvSpPr txBox="1"/>
          <p:nvPr/>
        </p:nvSpPr>
        <p:spPr>
          <a:xfrm>
            <a:off x="8643966" y="5072074"/>
            <a:ext cx="3571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.</a:t>
            </a:r>
            <a:endParaRPr lang="cs-CZ" sz="60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0"/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0"/>
                                        <p:tgtEl>
                                          <p:spTgt spid="1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0"/>
                                        <p:tgtEl>
                                          <p:spTgt spid="1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0"/>
                                        <p:tgtEl>
                                          <p:spTgt spid="1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ovéPole 32"/>
          <p:cNvSpPr txBox="1"/>
          <p:nvPr/>
        </p:nvSpPr>
        <p:spPr>
          <a:xfrm>
            <a:off x="428596" y="571480"/>
            <a:ext cx="321471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Míla volá</a:t>
            </a:r>
            <a:endParaRPr lang="cs-CZ" sz="4400" dirty="0"/>
          </a:p>
        </p:txBody>
      </p:sp>
      <p:pic>
        <p:nvPicPr>
          <p:cNvPr id="2112" name="Picture 64" descr="C:\Users\Uživatel\AppData\Local\Microsoft\Windows\Temporary Internet Files\Content.IE5\AYUHFPE1\MC9004405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643050"/>
            <a:ext cx="1644650" cy="1828800"/>
          </a:xfrm>
          <a:prstGeom prst="rect">
            <a:avLst/>
          </a:prstGeom>
          <a:noFill/>
        </p:spPr>
      </p:pic>
      <p:pic>
        <p:nvPicPr>
          <p:cNvPr id="2113" name="Picture 65" descr="C:\Users\Uživatel\AppData\Local\Microsoft\Windows\Temporary Internet Files\Content.IE5\1U5YLD6S\MC9003185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50" y="1714488"/>
            <a:ext cx="1437437" cy="1840687"/>
          </a:xfrm>
          <a:prstGeom prst="rect">
            <a:avLst/>
          </a:prstGeom>
          <a:noFill/>
        </p:spPr>
      </p:pic>
      <p:pic>
        <p:nvPicPr>
          <p:cNvPr id="2114" name="Picture 66" descr="C:\Users\Uživatel\AppData\Local\Microsoft\Windows\Temporary Internet Files\Content.IE5\1U5YLD6S\MC9003490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9124" y="1571612"/>
            <a:ext cx="1418234" cy="1940357"/>
          </a:xfrm>
          <a:prstGeom prst="rect">
            <a:avLst/>
          </a:prstGeom>
          <a:noFill/>
        </p:spPr>
      </p:pic>
      <p:pic>
        <p:nvPicPr>
          <p:cNvPr id="2115" name="Picture 67" descr="C:\Users\Uživatel\AppData\Local\Microsoft\Windows\Temporary Internet Files\Content.IE5\G9QF35V4\MC90043817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15074" y="1714488"/>
            <a:ext cx="1917700" cy="1844675"/>
          </a:xfrm>
          <a:prstGeom prst="rect">
            <a:avLst/>
          </a:prstGeom>
          <a:noFill/>
        </p:spPr>
      </p:pic>
      <p:pic>
        <p:nvPicPr>
          <p:cNvPr id="2117" name="Picture 69" descr="C:\Users\Uživatel\AppData\Local\Microsoft\Windows\Temporary Internet Files\Content.IE5\JBX4OJKA\MC90015719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57224" y="3857628"/>
            <a:ext cx="1345997" cy="1799539"/>
          </a:xfrm>
          <a:prstGeom prst="rect">
            <a:avLst/>
          </a:prstGeom>
          <a:noFill/>
        </p:spPr>
      </p:pic>
      <p:pic>
        <p:nvPicPr>
          <p:cNvPr id="2118" name="Picture 70" descr="C:\Users\Uživatel\AppData\Local\Microsoft\Windows\Temporary Internet Files\Content.IE5\AYUHFPE1\MC90015719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57488" y="3857628"/>
            <a:ext cx="1413662" cy="1800454"/>
          </a:xfrm>
          <a:prstGeom prst="rect">
            <a:avLst/>
          </a:prstGeom>
          <a:noFill/>
        </p:spPr>
      </p:pic>
      <p:pic>
        <p:nvPicPr>
          <p:cNvPr id="2123" name="Picture 75" descr="C:\Users\Uživatel\AppData\Local\Microsoft\Windows\Temporary Internet Files\Content.IE5\AYUHFPE1\MC90043458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3643314"/>
            <a:ext cx="1857375" cy="1844675"/>
          </a:xfrm>
          <a:prstGeom prst="rect">
            <a:avLst/>
          </a:prstGeom>
          <a:noFill/>
        </p:spPr>
      </p:pic>
      <p:pic>
        <p:nvPicPr>
          <p:cNvPr id="2135" name="Picture 87" descr="C:\Users\Uživatel\AppData\Local\Microsoft\Windows\Temporary Internet Files\Content.IE5\AYUHFPE1\MC900436255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43702" y="3714752"/>
            <a:ext cx="1828572" cy="1828572"/>
          </a:xfrm>
          <a:prstGeom prst="rect">
            <a:avLst/>
          </a:prstGeom>
          <a:noFill/>
        </p:spPr>
      </p:pic>
      <p:sp>
        <p:nvSpPr>
          <p:cNvPr id="107" name="TextovéPole 106"/>
          <p:cNvSpPr txBox="1"/>
          <p:nvPr/>
        </p:nvSpPr>
        <p:spPr>
          <a:xfrm>
            <a:off x="8286776" y="4572008"/>
            <a:ext cx="3571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.</a:t>
            </a:r>
            <a:endParaRPr lang="cs-CZ" sz="72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0"/>
                                        <p:tgtEl>
                                          <p:spTgt spid="2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0"/>
                                        <p:tgtEl>
                                          <p:spTgt spid="2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0"/>
                                        <p:tgtEl>
                                          <p:spTgt spid="2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0"/>
                                        <p:tgtEl>
                                          <p:spTgt spid="2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0"/>
                                        <p:tgtEl>
                                          <p:spTgt spid="2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0"/>
                                        <p:tgtEl>
                                          <p:spTgt spid="2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0"/>
                                        <p:tgtEl>
                                          <p:spTgt spid="2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0"/>
                                        <p:tgtEl>
                                          <p:spTgt spid="2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12776"/>
            <a:ext cx="7704856" cy="5112568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Vlastní práce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106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a metodický pokyn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Dlazkovice</cp:lastModifiedBy>
  <cp:revision>39</cp:revision>
  <dcterms:created xsi:type="dcterms:W3CDTF">2011-08-21T15:31:45Z</dcterms:created>
  <dcterms:modified xsi:type="dcterms:W3CDTF">2012-05-10T09:48:58Z</dcterms:modified>
</cp:coreProperties>
</file>