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20" r:id="rId1"/>
  </p:sldMasterIdLst>
  <p:sldIdLst>
    <p:sldId id="256" r:id="rId2"/>
    <p:sldId id="257" r:id="rId3"/>
    <p:sldId id="258" r:id="rId4"/>
    <p:sldId id="259" r:id="rId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7" d="100"/>
          <a:sy n="87" d="100"/>
        </p:scale>
        <p:origin x="-1464" y="-8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presProps" Target="presProps.xml"/><Relationship Id="rId5" Type="http://schemas.openxmlformats.org/officeDocument/2006/relationships/slide" Target="slides/slide4.xml"/><Relationship Id="rId4" Type="http://schemas.openxmlformats.org/officeDocument/2006/relationships/slide" Target="slides/slide3.xml"/><Relationship Id="rId9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3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/>
      <dgm:spPr/>
      <dgm:t>
        <a:bodyPr/>
        <a:lstStyle/>
        <a:p>
          <a:pPr rtl="0"/>
          <a:r>
            <a:rPr lang="cs-CZ" dirty="0" smtClean="0"/>
            <a:t>VY_32_INOVACE_07_Český jazyk pro 6. ročník_Základní větné členy</a:t>
          </a:r>
          <a:endParaRPr lang="cs-CZ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/>
      <dgm:spPr/>
      <dgm:t>
        <a:bodyPr/>
        <a:lstStyle/>
        <a:p>
          <a:pPr rtl="0"/>
          <a:r>
            <a:rPr lang="cs-CZ" dirty="0" smtClean="0"/>
            <a:t>ZŠ Týnec nad Labem</a:t>
          </a:r>
          <a:endParaRPr lang="cs-CZ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/>
      <dgm:spPr/>
      <dgm:t>
        <a:bodyPr/>
        <a:lstStyle/>
        <a:p>
          <a:pPr rtl="0"/>
          <a:r>
            <a:rPr lang="cs-CZ" dirty="0" smtClean="0"/>
            <a:t>AUTOR: Mgr. Eva Sixtová</a:t>
          </a:r>
          <a:endParaRPr lang="cs-CZ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/>
      <dgm:spPr/>
      <dgm:t>
        <a:bodyPr/>
        <a:lstStyle/>
        <a:p>
          <a:pPr rtl="0"/>
          <a:r>
            <a:rPr lang="cs-CZ" dirty="0" smtClean="0"/>
            <a:t>Téma: Základní větné členy</a:t>
          </a:r>
          <a:endParaRPr lang="cs-CZ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/>
      <dgm:spPr/>
      <dgm:t>
        <a:bodyPr/>
        <a:lstStyle/>
        <a:p>
          <a:pPr rtl="0"/>
          <a:r>
            <a:rPr lang="cs-CZ" dirty="0" smtClean="0"/>
            <a:t>CZ.1.07/1.4.00/21.1921</a:t>
          </a:r>
          <a:endParaRPr lang="cs-CZ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BF228069-B28B-4F62-A5D7-B5242247CBD9}">
      <dgm:prSet/>
      <dgm:spPr/>
      <dgm:t>
        <a:bodyPr/>
        <a:lstStyle/>
        <a:p>
          <a:r>
            <a:rPr lang="cs-CZ" smtClean="0"/>
            <a:t>Vytvořeno: červenec 2011</a:t>
          </a:r>
          <a:endParaRPr lang="cs-CZ" dirty="0"/>
        </a:p>
      </dgm:t>
    </dgm:pt>
    <dgm:pt modelId="{B15745B4-53F7-461C-A05E-619836AD8EF1}" type="parTrans" cxnId="{7F1DA2A3-A7D3-4808-A406-3A4489297D4A}">
      <dgm:prSet/>
      <dgm:spPr/>
      <dgm:t>
        <a:bodyPr/>
        <a:lstStyle/>
        <a:p>
          <a:endParaRPr lang="cs-CZ"/>
        </a:p>
      </dgm:t>
    </dgm:pt>
    <dgm:pt modelId="{17AB7382-FD6D-49A1-88E0-B7AFE07D51E0}" type="sibTrans" cxnId="{7F1DA2A3-A7D3-4808-A406-3A4489297D4A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6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6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6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6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6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6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6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6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6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6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6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6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6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6"/>
      <dgm:spPr/>
      <dgm:t>
        <a:bodyPr/>
        <a:lstStyle/>
        <a:p>
          <a:endParaRPr lang="cs-CZ"/>
        </a:p>
      </dgm:t>
    </dgm:pt>
    <dgm:pt modelId="{5EE8C97E-1E04-44D2-AE45-AE623965FB1E}" type="pres">
      <dgm:prSet presAssocID="{BF228069-B28B-4F62-A5D7-B5242247CBD9}" presName="vertSpace6" presStyleLbl="node1" presStyleIdx="4" presStyleCnt="6"/>
      <dgm:spPr/>
    </dgm:pt>
    <dgm:pt modelId="{E1317053-52AC-473B-982E-4C27994AFEAC}" type="pres">
      <dgm:prSet presAssocID="{BF228069-B28B-4F62-A5D7-B5242247CBD9}" presName="circle6" presStyleLbl="node1" presStyleIdx="5" presStyleCnt="6"/>
      <dgm:spPr/>
    </dgm:pt>
    <dgm:pt modelId="{68F357B6-DA23-4F04-92B2-9047EF2383F3}" type="pres">
      <dgm:prSet presAssocID="{BF228069-B28B-4F62-A5D7-B5242247CBD9}" presName="rect6" presStyleLbl="alignAcc1" presStyleIdx="5" presStyleCnt="6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696D9B2-2B60-4A76-93F4-FCECD47C1414}" type="pres">
      <dgm:prSet presAssocID="{BF228069-B28B-4F62-A5D7-B5242247CBD9}" presName="rect6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7F1DA2A3-A7D3-4808-A406-3A4489297D4A}" srcId="{757F3AB3-0718-4624-B441-E567A8F0AB56}" destId="{BF228069-B28B-4F62-A5D7-B5242247CBD9}" srcOrd="5" destOrd="0" parTransId="{B15745B4-53F7-461C-A05E-619836AD8EF1}" sibTransId="{17AB7382-FD6D-49A1-88E0-B7AFE07D51E0}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C336FDF4-C65B-4F9F-8367-399A8B586F30}" type="presOf" srcId="{B651F6E3-6281-48DB-9319-2AEAFDAE7572}" destId="{619D679B-A015-4ECF-8348-D1034C574F40}" srcOrd="0" destOrd="0" presId="urn:microsoft.com/office/officeart/2005/8/layout/target3"/>
    <dgm:cxn modelId="{370E1F76-DFA7-481D-A56D-83E8D97526D0}" type="presOf" srcId="{D1D4F407-5343-4D3F-B5B9-D407B03CAEB4}" destId="{AED2198E-93D5-4001-81B4-73124B309672}" srcOrd="1" destOrd="0" presId="urn:microsoft.com/office/officeart/2005/8/layout/target3"/>
    <dgm:cxn modelId="{BAD00D7A-7349-46DD-9679-9B3B25A79334}" type="presOf" srcId="{BF228069-B28B-4F62-A5D7-B5242247CBD9}" destId="{E696D9B2-2B60-4A76-93F4-FCECD47C1414}" srcOrd="1" destOrd="0" presId="urn:microsoft.com/office/officeart/2005/8/layout/target3"/>
    <dgm:cxn modelId="{7BF84B44-8D77-4309-B658-90EA9323895D}" type="presOf" srcId="{D1D4F407-5343-4D3F-B5B9-D407B03CAEB4}" destId="{D005CE8C-CC26-4C3E-AC11-E15060ECD759}" srcOrd="0" destOrd="0" presId="urn:microsoft.com/office/officeart/2005/8/layout/target3"/>
    <dgm:cxn modelId="{9DEA8773-2CEE-4925-97FA-DB806740743D}" type="presOf" srcId="{D8197B8C-B260-4A16-BDF4-0947B075E274}" destId="{25B08C86-7E15-44DC-BE7F-FFB55DD49D12}" srcOrd="0" destOrd="0" presId="urn:microsoft.com/office/officeart/2005/8/layout/target3"/>
    <dgm:cxn modelId="{FB7A05B0-F93E-41B5-B3BD-CCD5DC9128D1}" type="presOf" srcId="{757F3AB3-0718-4624-B441-E567A8F0AB56}" destId="{333A1088-737F-45CB-B68E-254E46348037}" srcOrd="0" destOrd="0" presId="urn:microsoft.com/office/officeart/2005/8/layout/target3"/>
    <dgm:cxn modelId="{7780C161-DAD9-4F60-A667-1D81B3ADC70C}" type="presOf" srcId="{D1B46980-6531-4606-95E6-44980827E919}" destId="{6140AFEC-043D-4C43-A2F9-D0F5331DF3A3}" srcOrd="0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AF769983-0882-4D0F-BA01-B4517FB1125E}" type="presOf" srcId="{D1B46980-6531-4606-95E6-44980827E919}" destId="{2BE915AB-18AA-4053-B92C-3BFC9ED204BB}" srcOrd="1" destOrd="0" presId="urn:microsoft.com/office/officeart/2005/8/layout/target3"/>
    <dgm:cxn modelId="{FB34F70A-2036-4485-ACEB-C1BD4D5A5E95}" type="presOf" srcId="{D8197B8C-B260-4A16-BDF4-0947B075E274}" destId="{5A5FFA88-C948-4069-8E93-59FA12366E83}" srcOrd="1" destOrd="0" presId="urn:microsoft.com/office/officeart/2005/8/layout/target3"/>
    <dgm:cxn modelId="{D0C80F9F-84BE-4E60-999E-DCF2FE3D13A1}" type="presOf" srcId="{B651F6E3-6281-48DB-9319-2AEAFDAE7572}" destId="{6BB5E863-4638-4E1D-BFDE-399D028AC4ED}" srcOrd="1" destOrd="0" presId="urn:microsoft.com/office/officeart/2005/8/layout/target3"/>
    <dgm:cxn modelId="{2BCB0123-2F8C-45D6-83D3-1EB3D38C36A0}" type="presOf" srcId="{BF228069-B28B-4F62-A5D7-B5242247CBD9}" destId="{68F357B6-DA23-4F04-92B2-9047EF2383F3}" srcOrd="0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CF3A664C-8BDF-4D4F-8D82-CB8D387F729C}" type="presOf" srcId="{4C35D32F-0EAB-4CD7-82EE-45574DC2A586}" destId="{890E4F0B-2866-4A3F-A3C7-2A14B1797930}" srcOrd="1" destOrd="0" presId="urn:microsoft.com/office/officeart/2005/8/layout/target3"/>
    <dgm:cxn modelId="{F8441908-D9A1-40BE-8B24-473AB4F1AF41}" type="presOf" srcId="{4C35D32F-0EAB-4CD7-82EE-45574DC2A586}" destId="{8BEBB6EC-1DAA-4CAC-8A25-BC0FCBD5DBD5}" srcOrd="0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0FB0741D-F457-490A-B833-C2882EB2522F}" type="presParOf" srcId="{333A1088-737F-45CB-B68E-254E46348037}" destId="{F5ABB229-8D3B-4694-996A-96F23CF14429}" srcOrd="0" destOrd="0" presId="urn:microsoft.com/office/officeart/2005/8/layout/target3"/>
    <dgm:cxn modelId="{202EB61D-B27B-4B9A-9444-CD4F3C78D24C}" type="presParOf" srcId="{333A1088-737F-45CB-B68E-254E46348037}" destId="{F41139FD-01EE-4571-8B17-4FB00FC51163}" srcOrd="1" destOrd="0" presId="urn:microsoft.com/office/officeart/2005/8/layout/target3"/>
    <dgm:cxn modelId="{4BDBA793-900D-4D45-82D6-270D34252D5D}" type="presParOf" srcId="{333A1088-737F-45CB-B68E-254E46348037}" destId="{D005CE8C-CC26-4C3E-AC11-E15060ECD759}" srcOrd="2" destOrd="0" presId="urn:microsoft.com/office/officeart/2005/8/layout/target3"/>
    <dgm:cxn modelId="{8CCA728C-3E47-40C4-AC75-36DD1244EC55}" type="presParOf" srcId="{333A1088-737F-45CB-B68E-254E46348037}" destId="{2C702D82-9B77-49B7-9568-BB8EB47C3372}" srcOrd="3" destOrd="0" presId="urn:microsoft.com/office/officeart/2005/8/layout/target3"/>
    <dgm:cxn modelId="{5953FA2A-32F5-4031-BC95-5C74D1E7C8C7}" type="presParOf" srcId="{333A1088-737F-45CB-B68E-254E46348037}" destId="{A52A0455-90FF-4808-ABD0-F02540D31D5A}" srcOrd="4" destOrd="0" presId="urn:microsoft.com/office/officeart/2005/8/layout/target3"/>
    <dgm:cxn modelId="{C79C76DE-2C82-491E-9C59-CD0CBFBA160E}" type="presParOf" srcId="{333A1088-737F-45CB-B68E-254E46348037}" destId="{6140AFEC-043D-4C43-A2F9-D0F5331DF3A3}" srcOrd="5" destOrd="0" presId="urn:microsoft.com/office/officeart/2005/8/layout/target3"/>
    <dgm:cxn modelId="{E800A5A8-D27B-4A6E-9183-663540D4EB50}" type="presParOf" srcId="{333A1088-737F-45CB-B68E-254E46348037}" destId="{9358AC05-5D7D-4327-9F80-1AD486AEA664}" srcOrd="6" destOrd="0" presId="urn:microsoft.com/office/officeart/2005/8/layout/target3"/>
    <dgm:cxn modelId="{12D162BD-48B6-4C13-A045-4BBFD83940BB}" type="presParOf" srcId="{333A1088-737F-45CB-B68E-254E46348037}" destId="{313FC574-E1CD-4FB4-B054-0B805CE0447D}" srcOrd="7" destOrd="0" presId="urn:microsoft.com/office/officeart/2005/8/layout/target3"/>
    <dgm:cxn modelId="{DFAFC5AA-618B-492E-AA53-6FDEA9D43B37}" type="presParOf" srcId="{333A1088-737F-45CB-B68E-254E46348037}" destId="{619D679B-A015-4ECF-8348-D1034C574F40}" srcOrd="8" destOrd="0" presId="urn:microsoft.com/office/officeart/2005/8/layout/target3"/>
    <dgm:cxn modelId="{ED244DE6-85A6-40B1-B654-45E0601B480F}" type="presParOf" srcId="{333A1088-737F-45CB-B68E-254E46348037}" destId="{322283A8-4A27-4CDA-BAE3-F381106A9174}" srcOrd="9" destOrd="0" presId="urn:microsoft.com/office/officeart/2005/8/layout/target3"/>
    <dgm:cxn modelId="{7BF74814-F302-4689-8E46-A09DE6C52CE5}" type="presParOf" srcId="{333A1088-737F-45CB-B68E-254E46348037}" destId="{FFC9F71D-1B4F-4AD9-A4A6-86ADEFC8AF5C}" srcOrd="10" destOrd="0" presId="urn:microsoft.com/office/officeart/2005/8/layout/target3"/>
    <dgm:cxn modelId="{6DF0A950-DBC5-4A5F-B12A-F13F2FE16904}" type="presParOf" srcId="{333A1088-737F-45CB-B68E-254E46348037}" destId="{25B08C86-7E15-44DC-BE7F-FFB55DD49D12}" srcOrd="11" destOrd="0" presId="urn:microsoft.com/office/officeart/2005/8/layout/target3"/>
    <dgm:cxn modelId="{9A3ECE47-5F7C-4474-9051-C57E4A751364}" type="presParOf" srcId="{333A1088-737F-45CB-B68E-254E46348037}" destId="{76644BE8-9D7C-4C09-B250-3D10AF48CBB7}" srcOrd="12" destOrd="0" presId="urn:microsoft.com/office/officeart/2005/8/layout/target3"/>
    <dgm:cxn modelId="{FFE99CC3-9562-41AC-B2DD-A2C62C0FAC0C}" type="presParOf" srcId="{333A1088-737F-45CB-B68E-254E46348037}" destId="{EE85B701-7295-41C0-BA7A-34D3756A2AE6}" srcOrd="13" destOrd="0" presId="urn:microsoft.com/office/officeart/2005/8/layout/target3"/>
    <dgm:cxn modelId="{274885E9-B057-4FDE-BDEF-5C0E824A271A}" type="presParOf" srcId="{333A1088-737F-45CB-B68E-254E46348037}" destId="{8BEBB6EC-1DAA-4CAC-8A25-BC0FCBD5DBD5}" srcOrd="14" destOrd="0" presId="urn:microsoft.com/office/officeart/2005/8/layout/target3"/>
    <dgm:cxn modelId="{37A47519-5BC1-4B52-89DF-1AE9E2ADB7D1}" type="presParOf" srcId="{333A1088-737F-45CB-B68E-254E46348037}" destId="{5EE8C97E-1E04-44D2-AE45-AE623965FB1E}" srcOrd="15" destOrd="0" presId="urn:microsoft.com/office/officeart/2005/8/layout/target3"/>
    <dgm:cxn modelId="{5F23D50D-CC4E-400E-8A5A-D8D11A874338}" type="presParOf" srcId="{333A1088-737F-45CB-B68E-254E46348037}" destId="{E1317053-52AC-473B-982E-4C27994AFEAC}" srcOrd="16" destOrd="0" presId="urn:microsoft.com/office/officeart/2005/8/layout/target3"/>
    <dgm:cxn modelId="{F0A8BBDD-1208-4D1D-BDA7-42393A747512}" type="presParOf" srcId="{333A1088-737F-45CB-B68E-254E46348037}" destId="{68F357B6-DA23-4F04-92B2-9047EF2383F3}" srcOrd="17" destOrd="0" presId="urn:microsoft.com/office/officeart/2005/8/layout/target3"/>
    <dgm:cxn modelId="{13CDA376-51CC-43A4-BB28-D68FA4900018}" type="presParOf" srcId="{333A1088-737F-45CB-B68E-254E46348037}" destId="{AED2198E-93D5-4001-81B4-73124B309672}" srcOrd="18" destOrd="0" presId="urn:microsoft.com/office/officeart/2005/8/layout/target3"/>
    <dgm:cxn modelId="{43CC709B-1745-47B2-8A06-E8380F06E8A9}" type="presParOf" srcId="{333A1088-737F-45CB-B68E-254E46348037}" destId="{2BE915AB-18AA-4053-B92C-3BFC9ED204BB}" srcOrd="19" destOrd="0" presId="urn:microsoft.com/office/officeart/2005/8/layout/target3"/>
    <dgm:cxn modelId="{23FB4463-6545-4245-B514-AB668D3F89F0}" type="presParOf" srcId="{333A1088-737F-45CB-B68E-254E46348037}" destId="{6BB5E863-4638-4E1D-BFDE-399D028AC4ED}" srcOrd="20" destOrd="0" presId="urn:microsoft.com/office/officeart/2005/8/layout/target3"/>
    <dgm:cxn modelId="{E511B6D4-0D10-4AEB-B5EF-3B249F5AA9AF}" type="presParOf" srcId="{333A1088-737F-45CB-B68E-254E46348037}" destId="{5A5FFA88-C948-4069-8E93-59FA12366E83}" srcOrd="21" destOrd="0" presId="urn:microsoft.com/office/officeart/2005/8/layout/target3"/>
    <dgm:cxn modelId="{5EB60369-FD44-46BF-8A70-216DE17A7A42}" type="presParOf" srcId="{333A1088-737F-45CB-B68E-254E46348037}" destId="{890E4F0B-2866-4A3F-A3C7-2A14B1797930}" srcOrd="22" destOrd="0" presId="urn:microsoft.com/office/officeart/2005/8/layout/target3"/>
    <dgm:cxn modelId="{BF405279-6139-4B2F-A3AB-FF0E1C8A6C5A}" type="presParOf" srcId="{333A1088-737F-45CB-B68E-254E46348037}" destId="{E696D9B2-2B60-4A76-93F4-FCECD47C1414}" srcOrd="23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742078" cy="2742078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accent1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D005CE8C-CC26-4C3E-AC11-E15060ECD759}">
      <dsp:nvSpPr>
        <dsp:cNvPr id="0" name=""/>
        <dsp:cNvSpPr/>
      </dsp:nvSpPr>
      <dsp:spPr>
        <a:xfrm>
          <a:off x="1371039" y="0"/>
          <a:ext cx="5253696" cy="274207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lvl="0" algn="ctr" defTabSz="5778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300" kern="1200" dirty="0" smtClean="0"/>
            <a:t>ZŠ Týnec nad Labem</a:t>
          </a:r>
          <a:endParaRPr lang="cs-CZ" sz="1300" kern="1200" dirty="0"/>
        </a:p>
      </dsp:txBody>
      <dsp:txXfrm>
        <a:off x="1371039" y="0"/>
        <a:ext cx="5253696" cy="342760"/>
      </dsp:txXfrm>
    </dsp:sp>
    <dsp:sp modelId="{A52A0455-90FF-4808-ABD0-F02540D31D5A}">
      <dsp:nvSpPr>
        <dsp:cNvPr id="0" name=""/>
        <dsp:cNvSpPr/>
      </dsp:nvSpPr>
      <dsp:spPr>
        <a:xfrm>
          <a:off x="239932" y="342760"/>
          <a:ext cx="2262213" cy="2262213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accent1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6140AFEC-043D-4C43-A2F9-D0F5331DF3A3}">
      <dsp:nvSpPr>
        <dsp:cNvPr id="0" name=""/>
        <dsp:cNvSpPr/>
      </dsp:nvSpPr>
      <dsp:spPr>
        <a:xfrm>
          <a:off x="1371039" y="342760"/>
          <a:ext cx="5253696" cy="226221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lvl="0" algn="ctr" defTabSz="5778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300" kern="1200" dirty="0" smtClean="0"/>
            <a:t>AUTOR: Mgr. Eva Sixtová</a:t>
          </a:r>
          <a:endParaRPr lang="cs-CZ" sz="1300" kern="1200" dirty="0"/>
        </a:p>
      </dsp:txBody>
      <dsp:txXfrm>
        <a:off x="1371039" y="342760"/>
        <a:ext cx="5253696" cy="342760"/>
      </dsp:txXfrm>
    </dsp:sp>
    <dsp:sp modelId="{313FC574-E1CD-4FB4-B054-0B805CE0447D}">
      <dsp:nvSpPr>
        <dsp:cNvPr id="0" name=""/>
        <dsp:cNvSpPr/>
      </dsp:nvSpPr>
      <dsp:spPr>
        <a:xfrm>
          <a:off x="479864" y="685521"/>
          <a:ext cx="1782348" cy="1782348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accent1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619D679B-A015-4ECF-8348-D1034C574F40}">
      <dsp:nvSpPr>
        <dsp:cNvPr id="0" name=""/>
        <dsp:cNvSpPr/>
      </dsp:nvSpPr>
      <dsp:spPr>
        <a:xfrm>
          <a:off x="1371039" y="685521"/>
          <a:ext cx="5253696" cy="178234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lvl="0" algn="ctr" defTabSz="5778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300" kern="1200" dirty="0" smtClean="0"/>
            <a:t>VY_32_INOVACE_07_Český jazyk pro 6. ročník_Základní větné členy</a:t>
          </a:r>
          <a:endParaRPr lang="cs-CZ" sz="1300" kern="1200" dirty="0"/>
        </a:p>
      </dsp:txBody>
      <dsp:txXfrm>
        <a:off x="1371039" y="685521"/>
        <a:ext cx="5253696" cy="342757"/>
      </dsp:txXfrm>
    </dsp:sp>
    <dsp:sp modelId="{FFC9F71D-1B4F-4AD9-A4A6-86ADEFC8AF5C}">
      <dsp:nvSpPr>
        <dsp:cNvPr id="0" name=""/>
        <dsp:cNvSpPr/>
      </dsp:nvSpPr>
      <dsp:spPr>
        <a:xfrm>
          <a:off x="719795" y="1028279"/>
          <a:ext cx="1302487" cy="1302487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accent1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25B08C86-7E15-44DC-BE7F-FFB55DD49D12}">
      <dsp:nvSpPr>
        <dsp:cNvPr id="0" name=""/>
        <dsp:cNvSpPr/>
      </dsp:nvSpPr>
      <dsp:spPr>
        <a:xfrm>
          <a:off x="1371039" y="1028279"/>
          <a:ext cx="5253696" cy="130248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lvl="0" algn="ctr" defTabSz="5778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300" kern="1200" dirty="0" smtClean="0"/>
            <a:t>Téma: Základní větné členy</a:t>
          </a:r>
          <a:endParaRPr lang="cs-CZ" sz="1300" kern="1200" dirty="0"/>
        </a:p>
      </dsp:txBody>
      <dsp:txXfrm>
        <a:off x="1371039" y="1028279"/>
        <a:ext cx="5253696" cy="342760"/>
      </dsp:txXfrm>
    </dsp:sp>
    <dsp:sp modelId="{EE85B701-7295-41C0-BA7A-34D3756A2AE6}">
      <dsp:nvSpPr>
        <dsp:cNvPr id="0" name=""/>
        <dsp:cNvSpPr/>
      </dsp:nvSpPr>
      <dsp:spPr>
        <a:xfrm>
          <a:off x="959727" y="1371039"/>
          <a:ext cx="822622" cy="822622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accent1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8BEBB6EC-1DAA-4CAC-8A25-BC0FCBD5DBD5}">
      <dsp:nvSpPr>
        <dsp:cNvPr id="0" name=""/>
        <dsp:cNvSpPr/>
      </dsp:nvSpPr>
      <dsp:spPr>
        <a:xfrm>
          <a:off x="1371039" y="1371039"/>
          <a:ext cx="5253696" cy="82262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lvl="0" algn="ctr" defTabSz="5778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300" kern="1200" dirty="0" smtClean="0"/>
            <a:t>CZ.1.07/1.4.00/21.1921</a:t>
          </a:r>
          <a:endParaRPr lang="cs-CZ" sz="1300" kern="1200" dirty="0"/>
        </a:p>
      </dsp:txBody>
      <dsp:txXfrm>
        <a:off x="1371039" y="1371039"/>
        <a:ext cx="5253696" cy="342760"/>
      </dsp:txXfrm>
    </dsp:sp>
    <dsp:sp modelId="{E1317053-52AC-473B-982E-4C27994AFEAC}">
      <dsp:nvSpPr>
        <dsp:cNvPr id="0" name=""/>
        <dsp:cNvSpPr/>
      </dsp:nvSpPr>
      <dsp:spPr>
        <a:xfrm>
          <a:off x="1199660" y="1713800"/>
          <a:ext cx="342757" cy="342757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accent1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68F357B6-DA23-4F04-92B2-9047EF2383F3}">
      <dsp:nvSpPr>
        <dsp:cNvPr id="0" name=""/>
        <dsp:cNvSpPr/>
      </dsp:nvSpPr>
      <dsp:spPr>
        <a:xfrm>
          <a:off x="1371039" y="1713800"/>
          <a:ext cx="5253696" cy="34275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lvl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300" kern="1200" smtClean="0"/>
            <a:t>Vytvořeno: červenec 2011</a:t>
          </a:r>
          <a:endParaRPr lang="cs-CZ" sz="1300" kern="1200" dirty="0"/>
        </a:p>
      </dsp:txBody>
      <dsp:txXfrm>
        <a:off x="1371039" y="1713800"/>
        <a:ext cx="5253696" cy="342757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3">
  <dgm:title val=""/>
  <dgm:desc val=""/>
  <dgm:catLst>
    <dgm:cat type="simple" pri="103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lnNode1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dk1"/>
      </a:fontRef>
    </dgm:style>
  </dgm:styleLbl>
  <dgm:styleLbl name="venn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23.5.2012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23.5.2012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23.5.2012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23.5.2012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23.5.2012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23.5.2012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23.5.2012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23.5.2012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23.5.2012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23.5.2012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23.5.2012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8FE4659-7985-49B0-AFB9-855F1780E650}" type="datetimeFigureOut">
              <a:rPr lang="cs-CZ" smtClean="0"/>
              <a:pPr/>
              <a:t>23.5.2012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21" r:id="rId1"/>
    <p:sldLayoutId id="2147483722" r:id="rId2"/>
    <p:sldLayoutId id="2147483723" r:id="rId3"/>
    <p:sldLayoutId id="2147483724" r:id="rId4"/>
    <p:sldLayoutId id="2147483725" r:id="rId5"/>
    <p:sldLayoutId id="2147483726" r:id="rId6"/>
    <p:sldLayoutId id="2147483727" r:id="rId7"/>
    <p:sldLayoutId id="2147483728" r:id="rId8"/>
    <p:sldLayoutId id="2147483729" r:id="rId9"/>
    <p:sldLayoutId id="2147483730" r:id="rId10"/>
    <p:sldLayoutId id="2147483731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2.jpeg"/><Relationship Id="rId3" Type="http://schemas.openxmlformats.org/officeDocument/2006/relationships/diagramLayout" Target="../diagrams/layout1.xml"/><Relationship Id="rId7" Type="http://schemas.openxmlformats.org/officeDocument/2006/relationships/image" Target="../media/image1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2549052093"/>
              </p:ext>
            </p:extLst>
          </p:nvPr>
        </p:nvGraphicFramePr>
        <p:xfrm>
          <a:off x="2339752" y="714356"/>
          <a:ext cx="6624736" cy="274207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  <p:pic>
        <p:nvPicPr>
          <p:cNvPr id="2" name="Obrázek 1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7544" y="918862"/>
            <a:ext cx="1865079" cy="259228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819679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dirty="0" smtClean="0"/>
              <a:t>    </a:t>
            </a:r>
            <a:r>
              <a:rPr lang="cs-CZ" dirty="0" smtClean="0"/>
              <a:t>Prezentace </a:t>
            </a:r>
            <a:r>
              <a:rPr lang="cs-CZ" dirty="0" smtClean="0"/>
              <a:t>je určena pro žáky 6. ročníků. Slouží jako ucelený přehled základních větných členů.</a:t>
            </a:r>
          </a:p>
          <a:p>
            <a:pPr lvl="0">
              <a:buNone/>
            </a:pPr>
            <a:endParaRPr lang="cs-CZ" dirty="0" smtClean="0"/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14290"/>
            <a:ext cx="8229600" cy="6500858"/>
          </a:xfrm>
        </p:spPr>
        <p:txBody>
          <a:bodyPr>
            <a:normAutofit/>
          </a:bodyPr>
          <a:lstStyle/>
          <a:p>
            <a:pPr marL="457200" indent="-457200">
              <a:buNone/>
            </a:pPr>
            <a:r>
              <a:rPr lang="cs-CZ" sz="3000" dirty="0" smtClean="0"/>
              <a:t>Základními větnými členy jsou </a:t>
            </a:r>
            <a:r>
              <a:rPr lang="cs-CZ" sz="3000" b="1" dirty="0" smtClean="0">
                <a:solidFill>
                  <a:srgbClr val="FF0000"/>
                </a:solidFill>
              </a:rPr>
              <a:t>podmět</a:t>
            </a:r>
            <a:r>
              <a:rPr lang="cs-CZ" sz="3000" dirty="0" smtClean="0"/>
              <a:t> a </a:t>
            </a:r>
            <a:r>
              <a:rPr lang="cs-CZ" sz="3000" b="1" dirty="0" smtClean="0">
                <a:solidFill>
                  <a:srgbClr val="FF0000"/>
                </a:solidFill>
              </a:rPr>
              <a:t>přísudek</a:t>
            </a:r>
            <a:r>
              <a:rPr lang="cs-CZ" sz="3000" dirty="0" smtClean="0"/>
              <a:t>, tvoří dohromady </a:t>
            </a:r>
            <a:r>
              <a:rPr lang="cs-CZ" sz="3000" u="sng" dirty="0" smtClean="0"/>
              <a:t>základní skladební dvojici.</a:t>
            </a:r>
          </a:p>
          <a:p>
            <a:pPr marL="457200" indent="-457200">
              <a:buNone/>
            </a:pPr>
            <a:endParaRPr lang="cs-CZ" sz="3000" u="sng" dirty="0" smtClean="0"/>
          </a:p>
          <a:p>
            <a:pPr marL="457200" indent="-457200">
              <a:buNone/>
            </a:pPr>
            <a:r>
              <a:rPr lang="cs-CZ" sz="3000" u="sng" dirty="0" smtClean="0"/>
              <a:t>Podmět </a:t>
            </a:r>
            <a:r>
              <a:rPr lang="cs-CZ" sz="3000" dirty="0" smtClean="0"/>
              <a:t>- vyjadřuje původce </a:t>
            </a:r>
            <a:r>
              <a:rPr lang="cs-CZ" sz="3000" dirty="0" err="1" smtClean="0"/>
              <a:t>dějě</a:t>
            </a:r>
            <a:r>
              <a:rPr lang="cs-CZ" sz="3000" dirty="0" smtClean="0"/>
              <a:t>, nositele vlastnosti</a:t>
            </a:r>
          </a:p>
          <a:p>
            <a:pPr marL="457200" indent="-457200">
              <a:buFontTx/>
              <a:buChar char="-"/>
            </a:pPr>
            <a:r>
              <a:rPr lang="cs-CZ" sz="3000" dirty="0" smtClean="0"/>
              <a:t>ptáme se – KDO? CO?</a:t>
            </a:r>
          </a:p>
          <a:p>
            <a:pPr marL="457200" indent="-457200">
              <a:buFontTx/>
              <a:buChar char="-"/>
            </a:pPr>
            <a:r>
              <a:rPr lang="cs-CZ" sz="3000" dirty="0" smtClean="0"/>
              <a:t>Druhy podmětu - </a:t>
            </a:r>
            <a:r>
              <a:rPr lang="cs-CZ" sz="3000" b="1" u="sng" dirty="0" smtClean="0"/>
              <a:t>vyjádřený: </a:t>
            </a:r>
            <a:r>
              <a:rPr lang="cs-CZ" sz="3000" dirty="0" smtClean="0"/>
              <a:t>Chlapec píše.</a:t>
            </a:r>
          </a:p>
          <a:p>
            <a:pPr marL="457200" indent="-457200">
              <a:buNone/>
            </a:pPr>
            <a:r>
              <a:rPr lang="cs-CZ" sz="3000" dirty="0" smtClean="0"/>
              <a:t>                                   - </a:t>
            </a:r>
            <a:r>
              <a:rPr lang="cs-CZ" sz="3000" b="1" u="sng" dirty="0" smtClean="0"/>
              <a:t>nevyjádřený: </a:t>
            </a:r>
            <a:r>
              <a:rPr lang="cs-CZ" sz="3000" dirty="0" smtClean="0"/>
              <a:t>Jde. ( on ) </a:t>
            </a:r>
          </a:p>
          <a:p>
            <a:pPr marL="457200" indent="-457200">
              <a:buNone/>
            </a:pPr>
            <a:r>
              <a:rPr lang="cs-CZ" sz="3000" dirty="0" smtClean="0"/>
              <a:t>                                   - </a:t>
            </a:r>
            <a:r>
              <a:rPr lang="cs-CZ" sz="3000" b="1" u="sng" dirty="0" smtClean="0"/>
              <a:t>všeobecný: </a:t>
            </a:r>
            <a:r>
              <a:rPr lang="cs-CZ" sz="3000" dirty="0" smtClean="0"/>
              <a:t>Hlásili to v televizi.</a:t>
            </a:r>
          </a:p>
          <a:p>
            <a:pPr marL="457200" indent="-457200">
              <a:buNone/>
            </a:pPr>
            <a:r>
              <a:rPr lang="cs-CZ" sz="3000" dirty="0" smtClean="0"/>
              <a:t>                                                           ( oni ) </a:t>
            </a:r>
          </a:p>
          <a:p>
            <a:pPr marL="457200" indent="-457200">
              <a:buNone/>
            </a:pPr>
            <a:endParaRPr lang="cs-CZ" sz="3000" dirty="0" smtClean="0"/>
          </a:p>
          <a:p>
            <a:pPr marL="457200" indent="-457200">
              <a:buNone/>
            </a:pPr>
            <a:endParaRPr lang="cs-CZ" sz="2400" u="sng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357166"/>
            <a:ext cx="8401080" cy="5768997"/>
          </a:xfrm>
        </p:spPr>
        <p:txBody>
          <a:bodyPr/>
          <a:lstStyle/>
          <a:p>
            <a:pPr>
              <a:buNone/>
            </a:pPr>
            <a:r>
              <a:rPr lang="cs-CZ" dirty="0" smtClean="0"/>
              <a:t>    Přísudek - vyjadřuje, co podmět dělá, co se sním </a:t>
            </a:r>
            <a:r>
              <a:rPr lang="cs-CZ" dirty="0" err="1" smtClean="0"/>
              <a:t>dějě</a:t>
            </a:r>
            <a:r>
              <a:rPr lang="cs-CZ" dirty="0" smtClean="0"/>
              <a:t> </a:t>
            </a:r>
          </a:p>
          <a:p>
            <a:pPr>
              <a:buFontTx/>
              <a:buChar char="-"/>
            </a:pPr>
            <a:r>
              <a:rPr lang="cs-CZ" dirty="0" smtClean="0"/>
              <a:t>Druhy přísudku - </a:t>
            </a:r>
            <a:r>
              <a:rPr lang="cs-CZ" b="1" u="sng" dirty="0" smtClean="0"/>
              <a:t>slovesný: </a:t>
            </a:r>
            <a:r>
              <a:rPr lang="cs-CZ" dirty="0" smtClean="0"/>
              <a:t>Milan </a:t>
            </a:r>
            <a:r>
              <a:rPr lang="cs-CZ" u="wavyHeavy" dirty="0" smtClean="0"/>
              <a:t>se učil.</a:t>
            </a:r>
          </a:p>
          <a:p>
            <a:pPr>
              <a:buNone/>
            </a:pPr>
            <a:r>
              <a:rPr lang="cs-CZ" dirty="0" smtClean="0"/>
              <a:t>                                - </a:t>
            </a:r>
            <a:r>
              <a:rPr lang="cs-CZ" b="1" u="sng" dirty="0" smtClean="0"/>
              <a:t>jmenný se sponou: </a:t>
            </a:r>
            <a:r>
              <a:rPr lang="cs-CZ" dirty="0" smtClean="0"/>
              <a:t>Maminka       </a:t>
            </a:r>
            <a:r>
              <a:rPr lang="cs-CZ" u="wavyHeavy" dirty="0" smtClean="0"/>
              <a:t>je učitelkou.</a:t>
            </a:r>
          </a:p>
          <a:p>
            <a:pPr>
              <a:buNone/>
            </a:pPr>
            <a:r>
              <a:rPr lang="cs-CZ" dirty="0" smtClean="0"/>
              <a:t>                                </a:t>
            </a:r>
            <a:r>
              <a:rPr lang="cs-CZ" smtClean="0"/>
              <a:t>- </a:t>
            </a:r>
            <a:r>
              <a:rPr lang="cs-CZ" b="1" u="sng" smtClean="0"/>
              <a:t>jmenný  </a:t>
            </a:r>
            <a:r>
              <a:rPr lang="cs-CZ" b="1" u="sng" dirty="0" smtClean="0"/>
              <a:t>beze spony: </a:t>
            </a:r>
            <a:r>
              <a:rPr lang="cs-CZ" dirty="0" smtClean="0"/>
              <a:t>Mladost </a:t>
            </a:r>
            <a:r>
              <a:rPr lang="cs-CZ" u="wavyHeavy" dirty="0" smtClean="0"/>
              <a:t>radost. </a:t>
            </a:r>
            <a:endParaRPr lang="cs-CZ" u="wavyHeavy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235</TotalTime>
  <Words>147</Words>
  <Application>Microsoft Office PowerPoint</Application>
  <PresentationFormat>Předvádění na obrazovce (4:3)</PresentationFormat>
  <Paragraphs>20</Paragraphs>
  <Slides>4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4</vt:i4>
      </vt:variant>
    </vt:vector>
  </HeadingPairs>
  <TitlesOfParts>
    <vt:vector size="5" baseType="lpstr">
      <vt:lpstr>Motiv sady Office</vt:lpstr>
      <vt:lpstr>Prezentace aplikace PowerPoint</vt:lpstr>
      <vt:lpstr>Anotace</vt:lpstr>
      <vt:lpstr>Prezentace aplikace PowerPoint</vt:lpstr>
      <vt:lpstr>Prezentace aplikace PowerPoint</vt:lpstr>
    </vt:vector>
  </TitlesOfParts>
  <Company>Microsoft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Kristýna Krupková</dc:creator>
  <cp:lastModifiedBy>Severová Marta</cp:lastModifiedBy>
  <cp:revision>41</cp:revision>
  <dcterms:created xsi:type="dcterms:W3CDTF">2011-06-20T10:40:08Z</dcterms:created>
  <dcterms:modified xsi:type="dcterms:W3CDTF">2012-05-23T07:39:46Z</dcterms:modified>
</cp:coreProperties>
</file>