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Předmět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VY_32_INOVACE_08_Český jazyk pro 6. ročník_Předmět</a:t>
          </a:r>
          <a:endParaRPr lang="cs-CZ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77F9A0A2-9375-402F-A292-C5557027D8C5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8BD63DCE-040C-4E43-B230-D46DFBD1F272}" type="parTrans" cxnId="{7198D63D-9112-4DDE-8B91-7D27387999A5}">
      <dgm:prSet/>
      <dgm:spPr/>
      <dgm:t>
        <a:bodyPr/>
        <a:lstStyle/>
        <a:p>
          <a:endParaRPr lang="cs-CZ"/>
        </a:p>
      </dgm:t>
    </dgm:pt>
    <dgm:pt modelId="{ABF4B6AB-971B-4029-874C-F375343CFD59}" type="sibTrans" cxnId="{7198D63D-9112-4DDE-8B91-7D27387999A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C9BA77A-2029-44CD-AC84-F21E6E377EAA}" type="pres">
      <dgm:prSet presAssocID="{77F9A0A2-9375-402F-A292-C5557027D8C5}" presName="vertSpace6" presStyleLbl="node1" presStyleIdx="4" presStyleCnt="6"/>
      <dgm:spPr/>
    </dgm:pt>
    <dgm:pt modelId="{3D70A2C3-3F0B-4B03-9B91-0003E3C8F202}" type="pres">
      <dgm:prSet presAssocID="{77F9A0A2-9375-402F-A292-C5557027D8C5}" presName="circle6" presStyleLbl="node1" presStyleIdx="5" presStyleCnt="6"/>
      <dgm:spPr/>
    </dgm:pt>
    <dgm:pt modelId="{2BA81048-3ECB-4767-8C31-49CFF592FC4A}" type="pres">
      <dgm:prSet presAssocID="{77F9A0A2-9375-402F-A292-C5557027D8C5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EDAD1E-E35F-4058-AEFC-FDB0384DBF43}" type="pres">
      <dgm:prSet presAssocID="{77F9A0A2-9375-402F-A292-C5557027D8C5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FDA17B09-983F-4D9E-B357-BACE47E42330}" type="presOf" srcId="{77F9A0A2-9375-402F-A292-C5557027D8C5}" destId="{2BA81048-3ECB-4767-8C31-49CFF592FC4A}" srcOrd="0" destOrd="0" presId="urn:microsoft.com/office/officeart/2005/8/layout/target3"/>
    <dgm:cxn modelId="{7198D63D-9112-4DDE-8B91-7D27387999A5}" srcId="{757F3AB3-0718-4624-B441-E567A8F0AB56}" destId="{77F9A0A2-9375-402F-A292-C5557027D8C5}" srcOrd="5" destOrd="0" parTransId="{8BD63DCE-040C-4E43-B230-D46DFBD1F272}" sibTransId="{ABF4B6AB-971B-4029-874C-F375343CFD59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E40B2BC-31ED-4138-A48D-4476CE1B5331}" type="presOf" srcId="{77F9A0A2-9375-402F-A292-C5557027D8C5}" destId="{B8EDAD1E-E35F-4058-AEFC-FDB0384DBF43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07EA8BA9-06D2-4149-A1C3-003F3178C570}" type="presParOf" srcId="{333A1088-737F-45CB-B68E-254E46348037}" destId="{7C9BA77A-2029-44CD-AC84-F21E6E377EAA}" srcOrd="15" destOrd="0" presId="urn:microsoft.com/office/officeart/2005/8/layout/target3"/>
    <dgm:cxn modelId="{E5CBCDCB-4DAE-4EC0-A20D-81104C4C9C4D}" type="presParOf" srcId="{333A1088-737F-45CB-B68E-254E46348037}" destId="{3D70A2C3-3F0B-4B03-9B91-0003E3C8F202}" srcOrd="16" destOrd="0" presId="urn:microsoft.com/office/officeart/2005/8/layout/target3"/>
    <dgm:cxn modelId="{04302134-D48B-413C-A901-CA0A3C3499B5}" type="presParOf" srcId="{333A1088-737F-45CB-B68E-254E46348037}" destId="{2BA81048-3ECB-4767-8C31-49CFF592FC4A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3936D0F9-D15F-43F7-87A2-B9AC6100702F}" type="presParOf" srcId="{333A1088-737F-45CB-B68E-254E46348037}" destId="{B8EDAD1E-E35F-4058-AEFC-FDB0384DBF4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Eva Sixtová</a:t>
          </a:r>
          <a:endParaRPr lang="cs-CZ" sz="15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VY_32_INOVACE_08_Český jazyk pro 6. ročník_Předmět</a:t>
          </a:r>
          <a:endParaRPr lang="cs-CZ" sz="15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Předmět</a:t>
          </a:r>
          <a:endParaRPr lang="cs-CZ" sz="15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371039" y="1371039"/>
        <a:ext cx="5253696" cy="342760"/>
      </dsp:txXfrm>
    </dsp:sp>
    <dsp:sp modelId="{3D70A2C3-3F0B-4B03-9B91-0003E3C8F202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BA81048-3ECB-4767-8C31-49CFF592FC4A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Vytvořeno: červenec 2011</a:t>
          </a:r>
          <a:endParaRPr lang="cs-CZ" sz="15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5388697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6. ročníku. Žáci vyhledávají v textu předměty. Každý žák má svůj pracovní list. Text je určen pro interaktivní tabuli, která slouží ke kontrole.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071570"/>
          </a:xfrm>
        </p:spPr>
        <p:txBody>
          <a:bodyPr>
            <a:noAutofit/>
          </a:bodyPr>
          <a:lstStyle/>
          <a:p>
            <a:r>
              <a:rPr lang="cs-CZ" sz="3600" dirty="0" smtClean="0"/>
              <a:t>Urči základní skladební dvojici, vyhledej předmět.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50072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Nakonec mu chyběl jediný krok. Naposledy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zahlédl Jana v parku. Dříví naštípal odpoledne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 chatou. Babička často vyprávěla vnoučatům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</a:t>
            </a:r>
            <a:r>
              <a:rPr lang="cs-CZ" smtClean="0"/>
              <a:t>ohádky </a:t>
            </a:r>
            <a:r>
              <a:rPr lang="cs-CZ" dirty="0" smtClean="0"/>
              <a:t>a různé příběhy. Magda napsala dopis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Ivanovi. Nosil Janě pravidelně úkoly. Ukázal nám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nádherný dům i zahradu. Honza se rozhodl odpočívat.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071570"/>
          </a:xfrm>
        </p:spPr>
        <p:txBody>
          <a:bodyPr>
            <a:noAutofit/>
          </a:bodyPr>
          <a:lstStyle/>
          <a:p>
            <a:r>
              <a:rPr lang="cs-CZ" sz="3600" smtClean="0"/>
              <a:t>Správné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50072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Nakonec mu(Pt3.p.) chyběl(</a:t>
            </a:r>
            <a:r>
              <a:rPr lang="cs-CZ" dirty="0" err="1" smtClean="0"/>
              <a:t>př</a:t>
            </a:r>
            <a:r>
              <a:rPr lang="cs-CZ" dirty="0" smtClean="0"/>
              <a:t>) jediný krok(Po). Naposledy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zahlédl(</a:t>
            </a:r>
            <a:r>
              <a:rPr lang="cs-CZ" dirty="0" err="1" smtClean="0"/>
              <a:t>Př</a:t>
            </a:r>
            <a:r>
              <a:rPr lang="cs-CZ" dirty="0" smtClean="0"/>
              <a:t>) Jana(Pt4.p.))t v parku. Dříví(Pt4.p.) naštípal(</a:t>
            </a:r>
            <a:r>
              <a:rPr lang="cs-CZ" dirty="0" err="1" smtClean="0"/>
              <a:t>Př</a:t>
            </a:r>
            <a:r>
              <a:rPr lang="cs-CZ" dirty="0" smtClean="0"/>
              <a:t>)odpoledne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 chatou. Babička(Po) často vyprávěla(</a:t>
            </a:r>
            <a:r>
              <a:rPr lang="cs-CZ" dirty="0" err="1" smtClean="0"/>
              <a:t>Př</a:t>
            </a:r>
            <a:r>
              <a:rPr lang="cs-CZ" dirty="0" smtClean="0"/>
              <a:t>) vnoučatům(Pt3.p.)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pohádky(Pt4.p.) a různé příběhy(Pt4.p.). Magda(Po) napsala(</a:t>
            </a:r>
            <a:r>
              <a:rPr lang="cs-CZ" dirty="0" err="1" smtClean="0"/>
              <a:t>Př</a:t>
            </a:r>
            <a:r>
              <a:rPr lang="cs-CZ" dirty="0" smtClean="0"/>
              <a:t>) dopis(Pt4.p.)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Ivanovi(Pt3.p.). Nosil(</a:t>
            </a:r>
            <a:r>
              <a:rPr lang="cs-CZ" dirty="0" err="1" smtClean="0"/>
              <a:t>Př</a:t>
            </a:r>
            <a:r>
              <a:rPr lang="cs-CZ" dirty="0" smtClean="0"/>
              <a:t>) Janě(Pt3.p.) pravidelně úkoly(Pt4.p.). Ukázal(</a:t>
            </a:r>
            <a:r>
              <a:rPr lang="cs-CZ" dirty="0" err="1" smtClean="0"/>
              <a:t>Př</a:t>
            </a:r>
            <a:r>
              <a:rPr lang="cs-CZ" dirty="0" smtClean="0"/>
              <a:t>) nám(Pt3.p.)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nádherný dům(Pt4.p.) i zahradu(Pt4.p.). Honza(Po) se rozhodl(</a:t>
            </a:r>
            <a:r>
              <a:rPr lang="cs-CZ" dirty="0" err="1" smtClean="0"/>
              <a:t>Př</a:t>
            </a:r>
            <a:r>
              <a:rPr lang="cs-CZ" dirty="0" smtClean="0"/>
              <a:t>) odpočívat(</a:t>
            </a:r>
            <a:r>
              <a:rPr lang="cs-CZ" dirty="0" err="1" smtClean="0"/>
              <a:t>Pt</a:t>
            </a:r>
            <a:r>
              <a:rPr lang="cs-CZ" dirty="0" smtClean="0"/>
              <a:t>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508</TotalTime>
  <Words>187</Words>
  <Application>Microsoft Office PowerPoint</Application>
  <PresentationFormat>Předvádění na obrazovce (4:3)</PresentationFormat>
  <Paragraphs>32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Urči základní skladební dvojici, vyhledej předmět.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72</cp:revision>
  <dcterms:created xsi:type="dcterms:W3CDTF">2011-06-20T10:40:08Z</dcterms:created>
  <dcterms:modified xsi:type="dcterms:W3CDTF">2012-05-17T07:34:37Z</dcterms:modified>
</cp:coreProperties>
</file>