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VY_32_INOVACE_09_Český jazyk pro 6. ročník_Shoda přísudku s několikanásobným podmětem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Shoda přísudku s několikanásobným podmětem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7E9D591-BEF5-422C-9D27-B577F2FA9B4A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2FA0364B-6CBF-4B93-B94B-D3C531B85489}" type="parTrans" cxnId="{08645E03-AD55-4FF1-A32A-D720369BA5BC}">
      <dgm:prSet/>
      <dgm:spPr/>
      <dgm:t>
        <a:bodyPr/>
        <a:lstStyle/>
        <a:p>
          <a:endParaRPr lang="cs-CZ"/>
        </a:p>
      </dgm:t>
    </dgm:pt>
    <dgm:pt modelId="{A815A595-4420-4042-83D2-3D52602F14CB}" type="sibTrans" cxnId="{08645E03-AD55-4FF1-A32A-D720369BA5B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336CB7A-2AD9-4EDF-91EF-A775A54C39E4}" type="pres">
      <dgm:prSet presAssocID="{27E9D591-BEF5-422C-9D27-B577F2FA9B4A}" presName="vertSpace6" presStyleLbl="node1" presStyleIdx="4" presStyleCnt="6"/>
      <dgm:spPr/>
    </dgm:pt>
    <dgm:pt modelId="{24EFC187-F4A2-4562-9599-3FA2BFA7A9C6}" type="pres">
      <dgm:prSet presAssocID="{27E9D591-BEF5-422C-9D27-B577F2FA9B4A}" presName="circle6" presStyleLbl="node1" presStyleIdx="5" presStyleCnt="6"/>
      <dgm:spPr/>
    </dgm:pt>
    <dgm:pt modelId="{D631C428-4BD8-4A67-B69C-9F57918C30DD}" type="pres">
      <dgm:prSet presAssocID="{27E9D591-BEF5-422C-9D27-B577F2FA9B4A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045AF-59A9-4248-BB37-2BBC7C960604}" type="pres">
      <dgm:prSet presAssocID="{27E9D591-BEF5-422C-9D27-B577F2FA9B4A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4DEAE3C-12B2-47C9-A00E-D9C9833760FC}" type="presOf" srcId="{27E9D591-BEF5-422C-9D27-B577F2FA9B4A}" destId="{D631C428-4BD8-4A67-B69C-9F57918C30DD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08645E03-AD55-4FF1-A32A-D720369BA5BC}" srcId="{757F3AB3-0718-4624-B441-E567A8F0AB56}" destId="{27E9D591-BEF5-422C-9D27-B577F2FA9B4A}" srcOrd="5" destOrd="0" parTransId="{2FA0364B-6CBF-4B93-B94B-D3C531B85489}" sibTransId="{A815A595-4420-4042-83D2-3D52602F14CB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B40E1E-FB49-4A7E-892F-C6F235A7A7F1}" type="presOf" srcId="{27E9D591-BEF5-422C-9D27-B577F2FA9B4A}" destId="{561045AF-59A9-4248-BB37-2BBC7C960604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D0BDB6D1-7D33-4986-BEA4-E7E0212490EE}" type="presParOf" srcId="{333A1088-737F-45CB-B68E-254E46348037}" destId="{1336CB7A-2AD9-4EDF-91EF-A775A54C39E4}" srcOrd="15" destOrd="0" presId="urn:microsoft.com/office/officeart/2005/8/layout/target3"/>
    <dgm:cxn modelId="{A4E997BE-2AE0-4428-B491-9AF2BEEE77DB}" type="presParOf" srcId="{333A1088-737F-45CB-B68E-254E46348037}" destId="{24EFC187-F4A2-4562-9599-3FA2BFA7A9C6}" srcOrd="16" destOrd="0" presId="urn:microsoft.com/office/officeart/2005/8/layout/target3"/>
    <dgm:cxn modelId="{DACA03C4-213A-424E-A08B-91CD3E5C4905}" type="presParOf" srcId="{333A1088-737F-45CB-B68E-254E46348037}" destId="{D631C428-4BD8-4A67-B69C-9F57918C30DD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AF10EAC-4E28-4059-A712-D44A8C984644}" type="presParOf" srcId="{333A1088-737F-45CB-B68E-254E46348037}" destId="{561045AF-59A9-4248-BB37-2BBC7C96060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Mgr. Eva Sixtová</a:t>
          </a:r>
          <a:endParaRPr lang="cs-CZ" sz="10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VY_32_INOVACE_09_Český jazyk pro 6. ročník_Shoda přísudku s několikanásobným podmětem</a:t>
          </a:r>
          <a:endParaRPr lang="cs-CZ" sz="10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Shoda přísudku s několikanásobným podmětem</a:t>
          </a:r>
          <a:endParaRPr lang="cs-CZ" sz="10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371039" y="1371039"/>
        <a:ext cx="5253696" cy="342760"/>
      </dsp:txXfrm>
    </dsp:sp>
    <dsp:sp modelId="{24EFC187-F4A2-4562-9599-3FA2BFA7A9C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631C428-4BD8-4A67-B69C-9F57918C30DD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smtClean="0"/>
            <a:t>Vytvořeno: červenec 2011</a:t>
          </a:r>
          <a:endParaRPr lang="cs-CZ" sz="10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064883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ročníku. Každý žák má svůj pracovní list, který slouží k procvičení shody přísudku s několikanásobným podmětem. Text na interaktivní tabuli slouží ke zpětné kontrole.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i/í, y/ý, 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543956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Noviny a časopisy spadl_ na zem. Na louce se pásl_ koně, ovce a kozy. Kuřata a housata pobíhal_ po dvoře. Chlapci a děvčata navštívil_ divadelní představení. V přístavu kotvil_ lodě a motorové čluny. Skupiny  hasičů dobrovolníků pracoval_ celou noc. Nad mýtinou poletoval_ špačci a sýkorky. Nejlepší  výkony podal_ moji kamarádi a kamarádky. Babička a dědeček se zlobil_ na vnoučata. Bylo chladno, ruce i uši je zábl_. Diváci i divačky odměnil</a:t>
            </a:r>
            <a:r>
              <a:rPr lang="cs-CZ" smtClean="0"/>
              <a:t>_ herce potleskem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mtClean="0"/>
              <a:t>Správné řešení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543956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Noviny a časopisy spadly na zem. Na louce se pásli koně, ovce a kozy. Kuřata a housata pobíhala po dvoře. Chlapci a děvčata navštívili divadelní představení. V přístavu kotvily lodě a motorové čluny. Skupiny  hasičů dobrovolníků pracovaly celou noc. Nad mýtinou poletovali špačci a sýkorky. Nejlepší  výkony podali moji kamarádi a kamarádky. Babička a dědeček se zlobili na vnoučata. Bylo chladno, ruce i uši je zábly. Diváci i divačky odměnili herce potleskem.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</TotalTime>
  <Words>259</Words>
  <Application>Microsoft Office PowerPoint</Application>
  <PresentationFormat>Předvádění na obrazovce (4:3)</PresentationFormat>
  <Paragraphs>12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Doplňte i/í, y/ý, a </vt:lpstr>
      <vt:lpstr>Správné řešení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56</cp:revision>
  <dcterms:created xsi:type="dcterms:W3CDTF">2011-06-20T10:40:08Z</dcterms:created>
  <dcterms:modified xsi:type="dcterms:W3CDTF">2012-05-17T07:34:53Z</dcterms:modified>
</cp:coreProperties>
</file>