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VY_32_INOVACE_10_Český jazyk pro 6. ročník_Předmět a příslovečné určení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</a:t>
          </a:r>
          <a:r>
            <a:rPr lang="cs-CZ" smtClean="0"/>
            <a:t>: Předmět a příslovečné určení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C155FF6-5E20-454C-B0B1-3ED3CB27B9FC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FCF67182-F2D6-4A35-B459-26F79FBD8481}" type="parTrans" cxnId="{353CECE1-CDE4-4C5B-A3CA-AD712A3DE690}">
      <dgm:prSet/>
      <dgm:spPr/>
      <dgm:t>
        <a:bodyPr/>
        <a:lstStyle/>
        <a:p>
          <a:endParaRPr lang="cs-CZ"/>
        </a:p>
      </dgm:t>
    </dgm:pt>
    <dgm:pt modelId="{1E4E4E9B-2B87-4E0F-B152-201EF08ABFE0}" type="sibTrans" cxnId="{353CECE1-CDE4-4C5B-A3CA-AD712A3DE69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4ECC8CA-3F55-4ECB-9A35-8C2A3AA0FA0D}" type="pres">
      <dgm:prSet presAssocID="{AC155FF6-5E20-454C-B0B1-3ED3CB27B9FC}" presName="vertSpace6" presStyleLbl="node1" presStyleIdx="4" presStyleCnt="6"/>
      <dgm:spPr/>
    </dgm:pt>
    <dgm:pt modelId="{1DE1589A-4116-430D-80E8-F720201DDB9E}" type="pres">
      <dgm:prSet presAssocID="{AC155FF6-5E20-454C-B0B1-3ED3CB27B9FC}" presName="circle6" presStyleLbl="node1" presStyleIdx="5" presStyleCnt="6"/>
      <dgm:spPr/>
    </dgm:pt>
    <dgm:pt modelId="{CDFAFA00-A4A3-4E63-A451-A1E95322140F}" type="pres">
      <dgm:prSet presAssocID="{AC155FF6-5E20-454C-B0B1-3ED3CB27B9FC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FF688F-E0A1-4502-B178-632EFF798C05}" type="pres">
      <dgm:prSet presAssocID="{AC155FF6-5E20-454C-B0B1-3ED3CB27B9FC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7E7AD4C3-47BF-466B-840F-F384FC82284A}" type="presOf" srcId="{AC155FF6-5E20-454C-B0B1-3ED3CB27B9FC}" destId="{9CFF688F-E0A1-4502-B178-632EFF798C05}" srcOrd="1" destOrd="0" presId="urn:microsoft.com/office/officeart/2005/8/layout/target3"/>
    <dgm:cxn modelId="{844AC08A-5328-495E-9B66-00555FFAC61F}" type="presOf" srcId="{AC155FF6-5E20-454C-B0B1-3ED3CB27B9FC}" destId="{CDFAFA00-A4A3-4E63-A451-A1E95322140F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53CECE1-CDE4-4C5B-A3CA-AD712A3DE690}" srcId="{757F3AB3-0718-4624-B441-E567A8F0AB56}" destId="{AC155FF6-5E20-454C-B0B1-3ED3CB27B9FC}" srcOrd="5" destOrd="0" parTransId="{FCF67182-F2D6-4A35-B459-26F79FBD8481}" sibTransId="{1E4E4E9B-2B87-4E0F-B152-201EF08ABFE0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4631955D-FC87-42C9-A87F-ABCE819F4900}" type="presParOf" srcId="{333A1088-737F-45CB-B68E-254E46348037}" destId="{A4ECC8CA-3F55-4ECB-9A35-8C2A3AA0FA0D}" srcOrd="15" destOrd="0" presId="urn:microsoft.com/office/officeart/2005/8/layout/target3"/>
    <dgm:cxn modelId="{B5FAC91C-97A1-47BD-B34B-50380A7751D2}" type="presParOf" srcId="{333A1088-737F-45CB-B68E-254E46348037}" destId="{1DE1589A-4116-430D-80E8-F720201DDB9E}" srcOrd="16" destOrd="0" presId="urn:microsoft.com/office/officeart/2005/8/layout/target3"/>
    <dgm:cxn modelId="{AB133F6C-C82A-48CA-A60D-63B851E5DB45}" type="presParOf" srcId="{333A1088-737F-45CB-B68E-254E46348037}" destId="{CDFAFA00-A4A3-4E63-A451-A1E95322140F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012216FC-21FE-44E1-9A7F-4B36C8373ECC}" type="presParOf" srcId="{333A1088-737F-45CB-B68E-254E46348037}" destId="{9CFF688F-E0A1-4502-B178-632EFF798C0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VY_32_INOVACE_10_Český jazyk pro 6. ročník_Předmět a příslovečné určení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</a:t>
          </a:r>
          <a:r>
            <a:rPr lang="cs-CZ" sz="1300" kern="1200" smtClean="0"/>
            <a:t>: Předmět a příslovečné určení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1DE1589A-4116-430D-80E8-F720201DDB9E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DFAFA00-A4A3-4E63-A451-A1E95322140F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červenec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3003805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6. ročníku. Každý žák pracuje na svůj pracovní list. Text na interaktivní tabuli slouží ke zpětné kontrole. Žáci si procvičují určování rozvíjejících větných členů-předmět a příslovečné určení.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85818"/>
          </a:xfrm>
        </p:spPr>
        <p:txBody>
          <a:bodyPr>
            <a:normAutofit/>
          </a:bodyPr>
          <a:lstStyle/>
          <a:p>
            <a:r>
              <a:rPr lang="cs-CZ" dirty="0" smtClean="0"/>
              <a:t>Určete větné členy. </a:t>
            </a:r>
            <a:r>
              <a:rPr lang="cs-CZ" dirty="0" err="1" smtClean="0"/>
              <a:t>Pt</a:t>
            </a:r>
            <a:r>
              <a:rPr lang="cs-CZ" dirty="0" smtClean="0"/>
              <a:t>, </a:t>
            </a:r>
            <a:r>
              <a:rPr lang="cs-CZ" dirty="0" err="1" smtClean="0"/>
              <a:t>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543956" cy="578647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/>
              <a:t>Naposled viděl Jirku včera ve škole.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Jana si koupila na ples nové šaty.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V mateřské škole děti hrály zajímavé hry.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Přes sobotu a přes neděli jsme vyhrabali listí.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V soudní síni se všichni chovali tiše.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Babička často  vyprávěla svým vnoučatům pohádky.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Karel odpoledne štípal za chatou dříví.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85818"/>
          </a:xfrm>
        </p:spPr>
        <p:txBody>
          <a:bodyPr>
            <a:normAutofit/>
          </a:bodyPr>
          <a:lstStyle/>
          <a:p>
            <a:r>
              <a:rPr lang="cs-CZ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543956" cy="578647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Naposled viděl Jirku(</a:t>
            </a:r>
            <a:r>
              <a:rPr lang="cs-CZ" sz="2400" dirty="0" err="1" smtClean="0"/>
              <a:t>Pt</a:t>
            </a:r>
            <a:r>
              <a:rPr lang="cs-CZ" sz="2400" dirty="0" smtClean="0"/>
              <a:t>-4.p.) včera(PUČ) ve škole(PUM).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Jana si koupila na ples(PUM) nové šaty(</a:t>
            </a:r>
            <a:r>
              <a:rPr lang="cs-CZ" sz="2400" dirty="0" err="1" smtClean="0"/>
              <a:t>Pt</a:t>
            </a:r>
            <a:r>
              <a:rPr lang="cs-CZ" sz="2400" dirty="0" smtClean="0"/>
              <a:t>-4.p.).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V mateřské škole(PUM) děti hrály zajímavé hry(</a:t>
            </a:r>
            <a:r>
              <a:rPr lang="cs-CZ" sz="2400" dirty="0" err="1" smtClean="0"/>
              <a:t>Pt</a:t>
            </a:r>
            <a:r>
              <a:rPr lang="cs-CZ" sz="2400" dirty="0" smtClean="0"/>
              <a:t>-4.p.).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Přes sobotu(PUČ) a přes neděli(PUČ) jsme vyhrabali listí(</a:t>
            </a:r>
            <a:r>
              <a:rPr lang="cs-CZ" sz="2400" dirty="0" err="1" smtClean="0"/>
              <a:t>Pt</a:t>
            </a:r>
            <a:r>
              <a:rPr lang="cs-CZ" sz="2400" dirty="0" smtClean="0"/>
              <a:t>-4p.).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V soudní síni(PUM) se všichni chovali tiše(PUZ).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Babička často(PUČ)  vyprávěla svým vnoučatům(</a:t>
            </a:r>
            <a:r>
              <a:rPr lang="cs-CZ" sz="2400" dirty="0" err="1" smtClean="0"/>
              <a:t>Pt</a:t>
            </a:r>
            <a:r>
              <a:rPr lang="cs-CZ" sz="2400" dirty="0" smtClean="0"/>
              <a:t>-3.p.) pohádky(</a:t>
            </a:r>
            <a:r>
              <a:rPr lang="cs-CZ" sz="2400" dirty="0" err="1" smtClean="0"/>
              <a:t>Pt</a:t>
            </a:r>
            <a:r>
              <a:rPr lang="cs-CZ" sz="2400" dirty="0" smtClean="0"/>
              <a:t>-4.p).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323</TotalTime>
  <Words>188</Words>
  <Application>Microsoft Office PowerPoint</Application>
  <PresentationFormat>Předvádění na obrazovce (4:3)</PresentationFormat>
  <Paragraphs>34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Určete větné členy. Pt, Pu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51</cp:revision>
  <dcterms:created xsi:type="dcterms:W3CDTF">2011-06-20T10:40:08Z</dcterms:created>
  <dcterms:modified xsi:type="dcterms:W3CDTF">2012-05-17T07:35:08Z</dcterms:modified>
</cp:coreProperties>
</file>