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VY_32_INOVACE_11_Český jazyk pro 6. ročník_Přívlastek shodný a neshodný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Přívlastek shodný a neshodný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ACEB8A2-FA96-4310-A49B-4AF1B44C59E7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CFD2CB7F-27BD-4A34-80E6-37045E816BE5}" type="parTrans" cxnId="{956F3975-1746-4CEC-9718-10C7638640B1}">
      <dgm:prSet/>
      <dgm:spPr/>
      <dgm:t>
        <a:bodyPr/>
        <a:lstStyle/>
        <a:p>
          <a:endParaRPr lang="cs-CZ"/>
        </a:p>
      </dgm:t>
    </dgm:pt>
    <dgm:pt modelId="{5A5FB1AA-8E7C-475F-BECD-CF887BD3B610}" type="sibTrans" cxnId="{956F3975-1746-4CEC-9718-10C7638640B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072F2E3-B5A5-40D7-97C8-000D7D0A6B71}" type="pres">
      <dgm:prSet presAssocID="{1ACEB8A2-FA96-4310-A49B-4AF1B44C59E7}" presName="vertSpace6" presStyleLbl="node1" presStyleIdx="4" presStyleCnt="6"/>
      <dgm:spPr/>
    </dgm:pt>
    <dgm:pt modelId="{69F84D5E-DF5D-44FE-9A24-CF37EFAE778E}" type="pres">
      <dgm:prSet presAssocID="{1ACEB8A2-FA96-4310-A49B-4AF1B44C59E7}" presName="circle6" presStyleLbl="node1" presStyleIdx="5" presStyleCnt="6"/>
      <dgm:spPr/>
    </dgm:pt>
    <dgm:pt modelId="{5E4741EF-2ED2-4F2E-A0FE-B2455965129E}" type="pres">
      <dgm:prSet presAssocID="{1ACEB8A2-FA96-4310-A49B-4AF1B44C59E7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EA6D28-4F62-468B-9406-8B467B3F1783}" type="pres">
      <dgm:prSet presAssocID="{1ACEB8A2-FA96-4310-A49B-4AF1B44C59E7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5E16874-5728-48AB-8473-530682D33F5E}" type="presOf" srcId="{1ACEB8A2-FA96-4310-A49B-4AF1B44C59E7}" destId="{8AEA6D28-4F62-468B-9406-8B467B3F1783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956F3975-1746-4CEC-9718-10C7638640B1}" srcId="{757F3AB3-0718-4624-B441-E567A8F0AB56}" destId="{1ACEB8A2-FA96-4310-A49B-4AF1B44C59E7}" srcOrd="5" destOrd="0" parTransId="{CFD2CB7F-27BD-4A34-80E6-37045E816BE5}" sibTransId="{5A5FB1AA-8E7C-475F-BECD-CF887BD3B610}"/>
    <dgm:cxn modelId="{D6B92D18-0C0B-4351-9D16-2767A37541B7}" type="presOf" srcId="{1ACEB8A2-FA96-4310-A49B-4AF1B44C59E7}" destId="{5E4741EF-2ED2-4F2E-A0FE-B2455965129E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E97A1BB2-D76A-44ED-9B3A-B9589E63C6C8}" type="presParOf" srcId="{333A1088-737F-45CB-B68E-254E46348037}" destId="{3072F2E3-B5A5-40D7-97C8-000D7D0A6B71}" srcOrd="15" destOrd="0" presId="urn:microsoft.com/office/officeart/2005/8/layout/target3"/>
    <dgm:cxn modelId="{FB356279-6224-4CCF-A172-CF3E3B3DA63A}" type="presParOf" srcId="{333A1088-737F-45CB-B68E-254E46348037}" destId="{69F84D5E-DF5D-44FE-9A24-CF37EFAE778E}" srcOrd="16" destOrd="0" presId="urn:microsoft.com/office/officeart/2005/8/layout/target3"/>
    <dgm:cxn modelId="{B8A2E820-88A7-478E-B7E9-ECC22DC7A10C}" type="presParOf" srcId="{333A1088-737F-45CB-B68E-254E46348037}" destId="{5E4741EF-2ED2-4F2E-A0FE-B2455965129E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19592B87-5531-4960-964D-3CF3BCCB3355}" type="presParOf" srcId="{333A1088-737F-45CB-B68E-254E46348037}" destId="{8AEA6D28-4F62-468B-9406-8B467B3F178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VY_32_INOVACE_11_Český jazyk pro 6. ročník_Přívlastek shodný a neshodný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Přívlastek shodný a neshodný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69F84D5E-DF5D-44FE-9A24-CF37EFAE778E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E4741EF-2ED2-4F2E-A0FE-B2455965129E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789585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ročníku. Skládá se z prezentace. Žáci se seznámí s přívlastkem shodným a neshodným. Prezentace  je určena  pro interaktivní tabuli.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858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Přívlastek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543956" cy="57864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Přívlastek</a:t>
            </a:r>
            <a:r>
              <a:rPr lang="cs-CZ" sz="2800" dirty="0" smtClean="0"/>
              <a:t> – </a:t>
            </a:r>
            <a:r>
              <a:rPr lang="cs-CZ" sz="2800" u="sng" dirty="0" smtClean="0"/>
              <a:t>závisí</a:t>
            </a:r>
            <a:r>
              <a:rPr lang="cs-CZ" sz="2800" dirty="0" smtClean="0"/>
              <a:t>            </a:t>
            </a:r>
            <a:r>
              <a:rPr lang="cs-CZ" sz="2800" u="sng" dirty="0" smtClean="0"/>
              <a:t>ptáme se</a:t>
            </a:r>
            <a:r>
              <a:rPr lang="cs-CZ" sz="2800" dirty="0" smtClean="0"/>
              <a:t>                  </a:t>
            </a:r>
            <a:r>
              <a:rPr lang="cs-CZ" sz="2800" u="sng" dirty="0" smtClean="0"/>
              <a:t>bývá vyjádřen</a:t>
            </a:r>
          </a:p>
          <a:p>
            <a:pPr>
              <a:buNone/>
            </a:pPr>
            <a:r>
              <a:rPr lang="cs-CZ" sz="2800" dirty="0" smtClean="0"/>
              <a:t>                     1 (3)              jaký? který?              2, 3, 4, 1</a:t>
            </a:r>
          </a:p>
          <a:p>
            <a:pPr>
              <a:buNone/>
            </a:pPr>
            <a:r>
              <a:rPr lang="cs-CZ" sz="2800" dirty="0" smtClean="0"/>
              <a:t>                                           čí?                               infinitivem</a:t>
            </a:r>
          </a:p>
          <a:p>
            <a:pPr>
              <a:buNone/>
            </a:pPr>
            <a:r>
              <a:rPr lang="cs-CZ" sz="2800" u="sng" dirty="0" smtClean="0"/>
              <a:t>dělení</a:t>
            </a:r>
          </a:p>
          <a:p>
            <a:pPr>
              <a:buNone/>
            </a:pPr>
            <a:r>
              <a:rPr lang="cs-CZ" sz="2800" dirty="0" smtClean="0"/>
              <a:t>shodný PKS</a:t>
            </a:r>
          </a:p>
          <a:p>
            <a:pPr>
              <a:buNone/>
            </a:pPr>
            <a:r>
              <a:rPr lang="cs-CZ" sz="2800" smtClean="0"/>
              <a:t>neshodný PKN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- blíže určuje (omezuje) význam podstatného jména</a:t>
            </a:r>
          </a:p>
          <a:p>
            <a:pPr>
              <a:buNone/>
            </a:pPr>
            <a:r>
              <a:rPr lang="cs-CZ" sz="2800" dirty="0" smtClean="0"/>
              <a:t>   PKS- malý pes (shoda v rodě, čísle, pádě a životnosti, stojí před jménem)</a:t>
            </a:r>
          </a:p>
          <a:p>
            <a:pPr>
              <a:buNone/>
            </a:pPr>
            <a:r>
              <a:rPr lang="cs-CZ" sz="2800" dirty="0" smtClean="0"/>
              <a:t>   PKN- člověk z města (neshoduje se v některé mluvnické kategorii, stojí za jménem)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140</Words>
  <Application>Microsoft Office PowerPoint</Application>
  <PresentationFormat>Předvádění na obrazovce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Anotace</vt:lpstr>
      <vt:lpstr>Přívlastek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52</cp:revision>
  <dcterms:created xsi:type="dcterms:W3CDTF">2011-06-20T10:40:08Z</dcterms:created>
  <dcterms:modified xsi:type="dcterms:W3CDTF">2012-05-17T07:35:23Z</dcterms:modified>
</cp:coreProperties>
</file>