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73455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VY_32_INOVACE_12_Český jazyk pro 6. ročník_Určování přívlastku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Eva Sixtová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Určování přívlastku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F7819519-7956-46DA-B3A4-32E9A43D91A8}">
      <dgm:prSet/>
      <dgm:spPr/>
      <dgm:t>
        <a:bodyPr/>
        <a:lstStyle/>
        <a:p>
          <a:r>
            <a:rPr lang="cs-CZ" smtClean="0"/>
            <a:t>Vytvořeno: červenec 2011</a:t>
          </a:r>
          <a:endParaRPr lang="cs-CZ" dirty="0"/>
        </a:p>
      </dgm:t>
    </dgm:pt>
    <dgm:pt modelId="{0E29A9B4-4AB5-4F1F-8BE1-0590171BDA5E}" type="parTrans" cxnId="{35892838-5FF8-45CA-903E-A21910BBCF73}">
      <dgm:prSet/>
      <dgm:spPr/>
      <dgm:t>
        <a:bodyPr/>
        <a:lstStyle/>
        <a:p>
          <a:endParaRPr lang="cs-CZ"/>
        </a:p>
      </dgm:t>
    </dgm:pt>
    <dgm:pt modelId="{085B6448-DB95-4D42-8520-5519627220C9}" type="sibTrans" cxnId="{35892838-5FF8-45CA-903E-A21910BBCF7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973D109F-1BE1-45CF-9500-F5052D4820DE}" type="pres">
      <dgm:prSet presAssocID="{F7819519-7956-46DA-B3A4-32E9A43D91A8}" presName="vertSpace6" presStyleLbl="node1" presStyleIdx="4" presStyleCnt="6"/>
      <dgm:spPr/>
    </dgm:pt>
    <dgm:pt modelId="{413702C5-D64B-4F02-904F-CCB8677F6111}" type="pres">
      <dgm:prSet presAssocID="{F7819519-7956-46DA-B3A4-32E9A43D91A8}" presName="circle6" presStyleLbl="node1" presStyleIdx="5" presStyleCnt="6"/>
      <dgm:spPr/>
    </dgm:pt>
    <dgm:pt modelId="{8CC36303-9DEB-4F11-B7C1-564F50A3BDDC}" type="pres">
      <dgm:prSet presAssocID="{F7819519-7956-46DA-B3A4-32E9A43D91A8}" presName="rect6" presStyleLbl="alignAcc1" presStyleIdx="5" presStyleCnt="6"/>
      <dgm:spPr/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9F20B8F-AF97-42AB-A85E-C9D79F04F270}" type="pres">
      <dgm:prSet presAssocID="{F7819519-7956-46DA-B3A4-32E9A43D91A8}" presName="rect6ParTxNoCh" presStyleLbl="alignAcc1" presStyleIdx="5" presStyleCnt="6">
        <dgm:presLayoutVars>
          <dgm:chMax val="1"/>
          <dgm:bulletEnabled val="1"/>
        </dgm:presLayoutVars>
      </dgm:prSet>
      <dgm:spPr/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5892838-5FF8-45CA-903E-A21910BBCF73}" srcId="{757F3AB3-0718-4624-B441-E567A8F0AB56}" destId="{F7819519-7956-46DA-B3A4-32E9A43D91A8}" srcOrd="5" destOrd="0" parTransId="{0E29A9B4-4AB5-4F1F-8BE1-0590171BDA5E}" sibTransId="{085B6448-DB95-4D42-8520-5519627220C9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887DBD8B-FDA1-4E8D-872F-68137E9045C8}" type="presOf" srcId="{F7819519-7956-46DA-B3A4-32E9A43D91A8}" destId="{8CC36303-9DEB-4F11-B7C1-564F50A3BDDC}" srcOrd="0" destOrd="0" presId="urn:microsoft.com/office/officeart/2005/8/layout/target3"/>
    <dgm:cxn modelId="{7DAECA64-9F85-4ED9-9609-DE0BA74637F7}" type="presOf" srcId="{F7819519-7956-46DA-B3A4-32E9A43D91A8}" destId="{A9F20B8F-AF97-42AB-A85E-C9D79F04F270}" srcOrd="1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55DAD37E-1348-4C27-B9E2-5C1BF606A0BA}" type="presParOf" srcId="{333A1088-737F-45CB-B68E-254E46348037}" destId="{973D109F-1BE1-45CF-9500-F5052D4820DE}" srcOrd="15" destOrd="0" presId="urn:microsoft.com/office/officeart/2005/8/layout/target3"/>
    <dgm:cxn modelId="{760A666A-FF98-40A3-8260-958A49F0F359}" type="presParOf" srcId="{333A1088-737F-45CB-B68E-254E46348037}" destId="{413702C5-D64B-4F02-904F-CCB8677F6111}" srcOrd="16" destOrd="0" presId="urn:microsoft.com/office/officeart/2005/8/layout/target3"/>
    <dgm:cxn modelId="{E4B8EBD1-135C-40EB-9184-95FAFD022EAF}" type="presParOf" srcId="{333A1088-737F-45CB-B68E-254E46348037}" destId="{8CC36303-9DEB-4F11-B7C1-564F50A3BDDC}" srcOrd="17" destOrd="0" presId="urn:microsoft.com/office/officeart/2005/8/layout/target3"/>
    <dgm:cxn modelId="{13CDA376-51CC-43A4-BB28-D68FA4900018}" type="presParOf" srcId="{333A1088-737F-45CB-B68E-254E46348037}" destId="{AED2198E-93D5-4001-81B4-73124B309672}" srcOrd="18" destOrd="0" presId="urn:microsoft.com/office/officeart/2005/8/layout/target3"/>
    <dgm:cxn modelId="{43CC709B-1745-47B2-8A06-E8380F06E8A9}" type="presParOf" srcId="{333A1088-737F-45CB-B68E-254E46348037}" destId="{2BE915AB-18AA-4053-B92C-3BFC9ED204BB}" srcOrd="19" destOrd="0" presId="urn:microsoft.com/office/officeart/2005/8/layout/target3"/>
    <dgm:cxn modelId="{23FB4463-6545-4245-B514-AB668D3F89F0}" type="presParOf" srcId="{333A1088-737F-45CB-B68E-254E46348037}" destId="{6BB5E863-4638-4E1D-BFDE-399D028AC4ED}" srcOrd="20" destOrd="0" presId="urn:microsoft.com/office/officeart/2005/8/layout/target3"/>
    <dgm:cxn modelId="{E511B6D4-0D10-4AEB-B5EF-3B249F5AA9AF}" type="presParOf" srcId="{333A1088-737F-45CB-B68E-254E46348037}" destId="{5A5FFA88-C948-4069-8E93-59FA12366E83}" srcOrd="21" destOrd="0" presId="urn:microsoft.com/office/officeart/2005/8/layout/target3"/>
    <dgm:cxn modelId="{5EB60369-FD44-46BF-8A70-216DE17A7A42}" type="presParOf" srcId="{333A1088-737F-45CB-B68E-254E46348037}" destId="{890E4F0B-2866-4A3F-A3C7-2A14B1797930}" srcOrd="22" destOrd="0" presId="urn:microsoft.com/office/officeart/2005/8/layout/target3"/>
    <dgm:cxn modelId="{FD872C82-6E4E-4EFC-B856-2C972D79E937}" type="presParOf" srcId="{333A1088-737F-45CB-B68E-254E46348037}" destId="{A9F20B8F-AF97-42AB-A85E-C9D79F04F27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42078" cy="274207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371039" y="0"/>
          <a:ext cx="5253696" cy="274207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ZŠ Týnec nad Labem</a:t>
          </a:r>
          <a:endParaRPr lang="cs-CZ" sz="1300" kern="1200" dirty="0"/>
        </a:p>
      </dsp:txBody>
      <dsp:txXfrm>
        <a:off x="1371039" y="0"/>
        <a:ext cx="5253696" cy="342760"/>
      </dsp:txXfrm>
    </dsp:sp>
    <dsp:sp modelId="{A52A0455-90FF-4808-ABD0-F02540D31D5A}">
      <dsp:nvSpPr>
        <dsp:cNvPr id="0" name=""/>
        <dsp:cNvSpPr/>
      </dsp:nvSpPr>
      <dsp:spPr>
        <a:xfrm>
          <a:off x="239932" y="342760"/>
          <a:ext cx="2262213" cy="22622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371039" y="342760"/>
          <a:ext cx="5253696" cy="22622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AUTOR: Mgr. Eva Sixtová</a:t>
          </a:r>
          <a:endParaRPr lang="cs-CZ" sz="1300" kern="1200" dirty="0"/>
        </a:p>
      </dsp:txBody>
      <dsp:txXfrm>
        <a:off x="1371039" y="342760"/>
        <a:ext cx="5253696" cy="342760"/>
      </dsp:txXfrm>
    </dsp:sp>
    <dsp:sp modelId="{313FC574-E1CD-4FB4-B054-0B805CE0447D}">
      <dsp:nvSpPr>
        <dsp:cNvPr id="0" name=""/>
        <dsp:cNvSpPr/>
      </dsp:nvSpPr>
      <dsp:spPr>
        <a:xfrm>
          <a:off x="479864" y="685521"/>
          <a:ext cx="1782348" cy="178234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371039" y="685521"/>
          <a:ext cx="5253696" cy="17823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VY_32_INOVACE_12_Český jazyk pro 6. ročník_Určování přívlastku</a:t>
          </a:r>
          <a:endParaRPr lang="cs-CZ" sz="1300" kern="1200" dirty="0"/>
        </a:p>
      </dsp:txBody>
      <dsp:txXfrm>
        <a:off x="1371039" y="685521"/>
        <a:ext cx="5253696" cy="342757"/>
      </dsp:txXfrm>
    </dsp:sp>
    <dsp:sp modelId="{FFC9F71D-1B4F-4AD9-A4A6-86ADEFC8AF5C}">
      <dsp:nvSpPr>
        <dsp:cNvPr id="0" name=""/>
        <dsp:cNvSpPr/>
      </dsp:nvSpPr>
      <dsp:spPr>
        <a:xfrm>
          <a:off x="719795" y="1028279"/>
          <a:ext cx="1302487" cy="130248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371039" y="1028279"/>
          <a:ext cx="5253696" cy="130248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Určování přívlastku</a:t>
          </a:r>
          <a:endParaRPr lang="cs-CZ" sz="1300" kern="1200" dirty="0"/>
        </a:p>
      </dsp:txBody>
      <dsp:txXfrm>
        <a:off x="1371039" y="1028279"/>
        <a:ext cx="5253696" cy="342760"/>
      </dsp:txXfrm>
    </dsp:sp>
    <dsp:sp modelId="{EE85B701-7295-41C0-BA7A-34D3756A2AE6}">
      <dsp:nvSpPr>
        <dsp:cNvPr id="0" name=""/>
        <dsp:cNvSpPr/>
      </dsp:nvSpPr>
      <dsp:spPr>
        <a:xfrm>
          <a:off x="959727" y="1371039"/>
          <a:ext cx="822622" cy="82262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371039" y="1371039"/>
          <a:ext cx="5253696" cy="82262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CZ.1.07/1.4.00/21.1921</a:t>
          </a:r>
          <a:endParaRPr lang="cs-CZ" sz="1300" kern="1200" dirty="0"/>
        </a:p>
      </dsp:txBody>
      <dsp:txXfrm>
        <a:off x="1371039" y="1371039"/>
        <a:ext cx="5253696" cy="342760"/>
      </dsp:txXfrm>
    </dsp:sp>
    <dsp:sp modelId="{413702C5-D64B-4F02-904F-CCB8677F6111}">
      <dsp:nvSpPr>
        <dsp:cNvPr id="0" name=""/>
        <dsp:cNvSpPr/>
      </dsp:nvSpPr>
      <dsp:spPr>
        <a:xfrm>
          <a:off x="1199660" y="1713800"/>
          <a:ext cx="342757" cy="3427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CC36303-9DEB-4F11-B7C1-564F50A3BDDC}">
      <dsp:nvSpPr>
        <dsp:cNvPr id="0" name=""/>
        <dsp:cNvSpPr/>
      </dsp:nvSpPr>
      <dsp:spPr>
        <a:xfrm>
          <a:off x="1371039" y="1713800"/>
          <a:ext cx="5253696" cy="3427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smtClean="0"/>
            <a:t>Vytvořeno: červenec 2011</a:t>
          </a:r>
          <a:endParaRPr lang="cs-CZ" sz="1300" kern="1200" dirty="0"/>
        </a:p>
      </dsp:txBody>
      <dsp:txXfrm>
        <a:off x="1371039" y="1713800"/>
        <a:ext cx="5253696" cy="3427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14248013"/>
              </p:ext>
            </p:extLst>
          </p:nvPr>
        </p:nvGraphicFramePr>
        <p:xfrm>
          <a:off x="2339752" y="714356"/>
          <a:ext cx="6624736" cy="27420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Text je určen pro žáky 6. ročníku, slouží k procvičení přívlastku shodného a neshodného. Každý žák pracuje na svůj pracovní list. Text na interaktivní tabuli slouží ke zpětné kontrole.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42852"/>
            <a:ext cx="8229600" cy="714380"/>
          </a:xfrm>
        </p:spPr>
        <p:txBody>
          <a:bodyPr>
            <a:normAutofit/>
          </a:bodyPr>
          <a:lstStyle/>
          <a:p>
            <a:r>
              <a:rPr lang="cs-CZ" sz="3800" dirty="0" smtClean="0"/>
              <a:t>Vyhledej přívlastek shodný a neshodný.</a:t>
            </a:r>
            <a:endParaRPr lang="cs-CZ" sz="3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928670"/>
            <a:ext cx="8858312" cy="5786478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dirty="0" smtClean="0"/>
              <a:t>Noční jízda automobilem ho unavila.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Hod oštěpem je olympijskou disciplínou.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Na břehu moře Petr pozoroval východ slunce.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V došlé poště Jitka objevila dopis od kamaráda.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Dnes maminka uvařila nedělní oběd.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Staří lidé jsou důvěřiví.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Nákladní auto vysypalo hromadu písku před </a:t>
            </a:r>
            <a:r>
              <a:rPr lang="cs-CZ" smtClean="0"/>
              <a:t>rozestavěným </a:t>
            </a:r>
          </a:p>
          <a:p>
            <a:pPr>
              <a:buNone/>
            </a:pPr>
            <a:r>
              <a:rPr lang="cs-CZ" smtClean="0"/>
              <a:t>domem</a:t>
            </a:r>
            <a:r>
              <a:rPr lang="cs-CZ" dirty="0" smtClean="0"/>
              <a:t>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42852"/>
            <a:ext cx="8229600" cy="714380"/>
          </a:xfrm>
        </p:spPr>
        <p:txBody>
          <a:bodyPr>
            <a:normAutofit/>
          </a:bodyPr>
          <a:lstStyle/>
          <a:p>
            <a:r>
              <a:rPr lang="cs-CZ" sz="3800" smtClean="0"/>
              <a:t>Správné řešení</a:t>
            </a:r>
            <a:endParaRPr lang="cs-CZ" sz="3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928670"/>
            <a:ext cx="8858312" cy="5786478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dirty="0" smtClean="0"/>
              <a:t>Noční(</a:t>
            </a:r>
            <a:r>
              <a:rPr lang="cs-CZ" dirty="0" err="1" smtClean="0"/>
              <a:t>Pks</a:t>
            </a:r>
            <a:r>
              <a:rPr lang="cs-CZ" dirty="0" smtClean="0"/>
              <a:t>) jízda automobilem(</a:t>
            </a:r>
            <a:r>
              <a:rPr lang="cs-CZ" dirty="0" err="1" smtClean="0"/>
              <a:t>Pkn</a:t>
            </a:r>
            <a:r>
              <a:rPr lang="cs-CZ" dirty="0" smtClean="0"/>
              <a:t>) ho unavila.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Hod oštěpem(</a:t>
            </a:r>
            <a:r>
              <a:rPr lang="cs-CZ" dirty="0" err="1" smtClean="0"/>
              <a:t>Pkn</a:t>
            </a:r>
            <a:r>
              <a:rPr lang="cs-CZ" dirty="0" smtClean="0"/>
              <a:t>) je olympijskou(</a:t>
            </a:r>
            <a:r>
              <a:rPr lang="cs-CZ" dirty="0" err="1" smtClean="0"/>
              <a:t>Pks</a:t>
            </a:r>
            <a:r>
              <a:rPr lang="cs-CZ" dirty="0" smtClean="0"/>
              <a:t>) disciplínou.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Na břehu moře(</a:t>
            </a:r>
            <a:r>
              <a:rPr lang="cs-CZ" dirty="0" err="1" smtClean="0"/>
              <a:t>Pkn</a:t>
            </a:r>
            <a:r>
              <a:rPr lang="cs-CZ" dirty="0" smtClean="0"/>
              <a:t>) Petr pozoroval východ slunce(</a:t>
            </a:r>
            <a:r>
              <a:rPr lang="cs-CZ" dirty="0" err="1" smtClean="0"/>
              <a:t>Pkn</a:t>
            </a:r>
            <a:r>
              <a:rPr lang="cs-CZ" dirty="0" smtClean="0"/>
              <a:t>).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V došlé(</a:t>
            </a:r>
            <a:r>
              <a:rPr lang="cs-CZ" dirty="0" err="1" smtClean="0"/>
              <a:t>Pks</a:t>
            </a:r>
            <a:r>
              <a:rPr lang="cs-CZ" dirty="0" smtClean="0"/>
              <a:t>) poště Jitka objevila dopis od kamaráda(</a:t>
            </a:r>
            <a:r>
              <a:rPr lang="cs-CZ" dirty="0" err="1" smtClean="0"/>
              <a:t>Pkn</a:t>
            </a:r>
            <a:r>
              <a:rPr lang="cs-CZ" dirty="0" smtClean="0"/>
              <a:t>).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Dnes maminka uvařila nedělní(</a:t>
            </a:r>
            <a:r>
              <a:rPr lang="cs-CZ" dirty="0" err="1" smtClean="0"/>
              <a:t>Pks</a:t>
            </a:r>
            <a:r>
              <a:rPr lang="cs-CZ" dirty="0" smtClean="0"/>
              <a:t>) oběd.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Staří(</a:t>
            </a:r>
            <a:r>
              <a:rPr lang="cs-CZ" dirty="0" err="1" smtClean="0"/>
              <a:t>Pks</a:t>
            </a:r>
            <a:r>
              <a:rPr lang="cs-CZ" dirty="0" smtClean="0"/>
              <a:t>) lidé jsou důvěřiví.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Nákladní(</a:t>
            </a:r>
            <a:r>
              <a:rPr lang="cs-CZ" dirty="0" err="1" smtClean="0"/>
              <a:t>Pks</a:t>
            </a:r>
            <a:r>
              <a:rPr lang="cs-CZ" dirty="0" smtClean="0"/>
              <a:t>) auto vysypalo hromadu písku(</a:t>
            </a:r>
            <a:r>
              <a:rPr lang="cs-CZ" dirty="0" err="1" smtClean="0"/>
              <a:t>Pkn</a:t>
            </a:r>
            <a:r>
              <a:rPr lang="cs-CZ" dirty="0" smtClean="0"/>
              <a:t>) před rozestavěným(</a:t>
            </a:r>
            <a:r>
              <a:rPr lang="cs-CZ" dirty="0" err="1" smtClean="0"/>
              <a:t>Pks</a:t>
            </a:r>
            <a:r>
              <a:rPr lang="cs-CZ" dirty="0" smtClean="0"/>
              <a:t>) domem.</a:t>
            </a:r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320</TotalTime>
  <Words>181</Words>
  <Application>Microsoft Office PowerPoint</Application>
  <PresentationFormat>Předvádění na obrazovce (4:3)</PresentationFormat>
  <Paragraphs>37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Prezentace aplikace PowerPoint</vt:lpstr>
      <vt:lpstr>Anotace</vt:lpstr>
      <vt:lpstr>Vyhledej přívlastek shodný a neshodný.</vt:lpstr>
      <vt:lpstr>Správné řešení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Sixtová Eva</cp:lastModifiedBy>
  <cp:revision>52</cp:revision>
  <dcterms:created xsi:type="dcterms:W3CDTF">2011-06-20T10:40:08Z</dcterms:created>
  <dcterms:modified xsi:type="dcterms:W3CDTF">2012-05-17T07:35:37Z</dcterms:modified>
</cp:coreProperties>
</file>