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6" r:id="rId6"/>
    <p:sldId id="265" r:id="rId7"/>
    <p:sldId id="267" r:id="rId8"/>
    <p:sldId id="268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Dětský domov, Základní škola praktická, Praktická škola a Školní jídelna, Dlažkovice 1, příspěvková organizace </a:t>
          </a:r>
          <a:r>
            <a:rPr lang="cs-CZ" dirty="0" smtClean="0"/>
            <a:t> 411 </a:t>
          </a:r>
          <a:r>
            <a:rPr lang="cs-CZ" dirty="0" smtClean="0"/>
            <a:t>15 Třebívlice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Jana </a:t>
          </a:r>
          <a:r>
            <a:rPr lang="cs-CZ" dirty="0" err="1" smtClean="0"/>
            <a:t>Anderlová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VY_12_INOVACE_06_</a:t>
          </a:r>
          <a:r>
            <a:rPr lang="cs-CZ" dirty="0" err="1" smtClean="0"/>
            <a:t>Čj</a:t>
          </a:r>
          <a:r>
            <a:rPr lang="cs-CZ" dirty="0" smtClean="0"/>
            <a:t>_rozvoj slovní zásoby, tvoření zdrobnělin, rytmizace slov, tvoření jednoduchých vět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rozvoj slovní zásoby, tvoření zdrobnělin, rytmizace slov, tvoření jednoduchých vět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CZ.1.07/1.4.00/21.2189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ScaleY="116404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714907" cy="471490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357453" y="0"/>
          <a:ext cx="6215106" cy="47149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školy:    </a:t>
          </a:r>
          <a:r>
            <a:rPr lang="cs-CZ" sz="1600" kern="1200" dirty="0" smtClean="0"/>
            <a:t>Dětský domov, Základní škola praktická, Praktická škola a Školní jídelna, Dlažkovice 1, příspěvková organizace </a:t>
          </a:r>
          <a:r>
            <a:rPr lang="cs-CZ" sz="1600" kern="1200" dirty="0" smtClean="0"/>
            <a:t> 411 </a:t>
          </a:r>
          <a:r>
            <a:rPr lang="cs-CZ" sz="1600" kern="1200" dirty="0" smtClean="0"/>
            <a:t>15 Třebívlice</a:t>
          </a:r>
          <a:endParaRPr lang="cs-CZ" sz="1600" kern="1200" dirty="0"/>
        </a:p>
      </dsp:txBody>
      <dsp:txXfrm>
        <a:off x="2357453" y="0"/>
        <a:ext cx="6215106" cy="754385"/>
      </dsp:txXfrm>
    </dsp:sp>
    <dsp:sp modelId="{851BB866-B6AE-4566-893F-4C635BA974FC}">
      <dsp:nvSpPr>
        <dsp:cNvPr id="0" name=""/>
        <dsp:cNvSpPr/>
      </dsp:nvSpPr>
      <dsp:spPr>
        <a:xfrm>
          <a:off x="495065" y="754385"/>
          <a:ext cx="3724777" cy="372477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357453" y="754385"/>
          <a:ext cx="6215106" cy="37247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 Mgr. Jana </a:t>
          </a:r>
          <a:r>
            <a:rPr lang="cs-CZ" sz="1600" kern="1200" dirty="0" err="1" smtClean="0"/>
            <a:t>Anderlová</a:t>
          </a:r>
          <a:endParaRPr lang="cs-CZ" sz="1600" kern="1200" dirty="0"/>
        </a:p>
      </dsp:txBody>
      <dsp:txXfrm>
        <a:off x="2357453" y="754385"/>
        <a:ext cx="6215106" cy="754385"/>
      </dsp:txXfrm>
    </dsp:sp>
    <dsp:sp modelId="{902074E1-B931-4618-97F1-FADBE82E9C3C}">
      <dsp:nvSpPr>
        <dsp:cNvPr id="0" name=""/>
        <dsp:cNvSpPr/>
      </dsp:nvSpPr>
      <dsp:spPr>
        <a:xfrm>
          <a:off x="990130" y="1508770"/>
          <a:ext cx="2734646" cy="273464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357453" y="1508770"/>
          <a:ext cx="6215106" cy="27346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VY_12_INOVACE_06_</a:t>
          </a:r>
          <a:r>
            <a:rPr lang="cs-CZ" sz="1600" kern="1200" dirty="0" err="1" smtClean="0"/>
            <a:t>Čj</a:t>
          </a:r>
          <a:r>
            <a:rPr lang="cs-CZ" sz="1600" kern="1200" dirty="0" smtClean="0"/>
            <a:t>_rozvoj slovní zásoby, tvoření zdrobnělin, rytmizace slov, tvoření jednoduchých vět</a:t>
          </a:r>
          <a:endParaRPr lang="cs-CZ" sz="1600" kern="1200" dirty="0"/>
        </a:p>
      </dsp:txBody>
      <dsp:txXfrm>
        <a:off x="2357453" y="1508770"/>
        <a:ext cx="6215106" cy="754385"/>
      </dsp:txXfrm>
    </dsp:sp>
    <dsp:sp modelId="{648967D3-ED80-4214-8D87-4E7012561E4A}">
      <dsp:nvSpPr>
        <dsp:cNvPr id="0" name=""/>
        <dsp:cNvSpPr/>
      </dsp:nvSpPr>
      <dsp:spPr>
        <a:xfrm>
          <a:off x="1485196" y="2263155"/>
          <a:ext cx="1744515" cy="174451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357453" y="2120070"/>
          <a:ext cx="6215106" cy="2030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rozvoj slovní zásoby, tvoření zdrobnělin, rytmizace slov, tvoření jednoduchých vět</a:t>
          </a:r>
          <a:endParaRPr lang="cs-CZ" sz="1600" kern="1200" dirty="0"/>
        </a:p>
      </dsp:txBody>
      <dsp:txXfrm>
        <a:off x="2357453" y="2120070"/>
        <a:ext cx="6215106" cy="878134"/>
      </dsp:txXfrm>
    </dsp:sp>
    <dsp:sp modelId="{6821E7C9-5E4B-45FA-8F82-01E6F26FAA25}">
      <dsp:nvSpPr>
        <dsp:cNvPr id="0" name=""/>
        <dsp:cNvSpPr/>
      </dsp:nvSpPr>
      <dsp:spPr>
        <a:xfrm>
          <a:off x="1980261" y="3017541"/>
          <a:ext cx="754385" cy="75438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357453" y="3017541"/>
          <a:ext cx="6215106" cy="754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CZ.1.07/1.4.00/21.2189</a:t>
          </a:r>
          <a:endParaRPr lang="cs-CZ" sz="1600" kern="1200" dirty="0"/>
        </a:p>
      </dsp:txBody>
      <dsp:txXfrm>
        <a:off x="2357453" y="3017541"/>
        <a:ext cx="6215106" cy="7543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01823823"/>
              </p:ext>
            </p:extLst>
          </p:nvPr>
        </p:nvGraphicFramePr>
        <p:xfrm>
          <a:off x="285720" y="1500174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27784" y="5282723"/>
            <a:ext cx="1728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412776"/>
            <a:ext cx="7848872" cy="5256584"/>
          </a:xfrm>
        </p:spPr>
        <p:txBody>
          <a:bodyPr>
            <a:normAutofit/>
          </a:bodyPr>
          <a:lstStyle/>
          <a:p>
            <a:pPr lvl="0">
              <a:spcBef>
                <a:spcPct val="0"/>
              </a:spcBef>
              <a:buFontTx/>
              <a:buChar char="-"/>
            </a:pPr>
            <a:endParaRPr lang="cs-CZ" smtClean="0"/>
          </a:p>
          <a:p>
            <a:pPr lvl="0">
              <a:spcBef>
                <a:spcPct val="0"/>
              </a:spcBef>
              <a:buFontTx/>
              <a:buChar char="-"/>
            </a:pPr>
            <a:r>
              <a:rPr lang="cs-CZ" smtClean="0"/>
              <a:t>Tvoření </a:t>
            </a:r>
            <a:r>
              <a:rPr lang="cs-CZ" dirty="0" smtClean="0"/>
              <a:t>zdrobnělin, dělení slov na slabiky, určování počtu slabik ve slově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Materiál určen pro žáky 1. ročníku ZŠP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Druh realizace: prezentace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Tvoření obrázkových vět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Využitelný pro práci s interaktivní tabulí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640960" cy="626469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 algn="ctr">
              <a:buNone/>
            </a:pPr>
            <a:r>
              <a:rPr lang="cs-CZ" sz="7200" dirty="0" smtClean="0"/>
              <a:t>Utvoř </a:t>
            </a:r>
            <a:r>
              <a:rPr lang="cs-CZ" sz="7200" dirty="0" smtClean="0"/>
              <a:t>zdrobněliny.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dpis 59"/>
          <p:cNvSpPr>
            <a:spLocks noGrp="1"/>
          </p:cNvSpPr>
          <p:nvPr>
            <p:ph type="title"/>
          </p:nvPr>
        </p:nvSpPr>
        <p:spPr>
          <a:xfrm>
            <a:off x="428596" y="121442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4000" dirty="0" smtClean="0">
                <a:latin typeface="+mn-lt"/>
              </a:rPr>
              <a:t>Malá 			je  </a:t>
            </a:r>
            <a:r>
              <a:rPr lang="cs-CZ" sz="4000" dirty="0" smtClean="0">
                <a:solidFill>
                  <a:srgbClr val="FF0000"/>
                </a:solidFill>
                <a:latin typeface="+mn-lt"/>
              </a:rPr>
              <a:t>. . .   </a:t>
            </a:r>
            <a:r>
              <a:rPr lang="cs-CZ" sz="4000" dirty="0" smtClean="0">
                <a:latin typeface="+mn-lt"/>
              </a:rPr>
              <a:t>.</a:t>
            </a:r>
            <a:endParaRPr lang="cs-CZ" sz="4000" dirty="0">
              <a:latin typeface="+mn-lt"/>
            </a:endParaRPr>
          </a:p>
        </p:txBody>
      </p:sp>
      <p:pic>
        <p:nvPicPr>
          <p:cNvPr id="1067" name="Picture 43" descr="C:\Users\Uživatel\AppData\Local\Microsoft\Windows\Temporary Internet Files\Content.IE5\AYUHFPE1\MC9004264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785794"/>
            <a:ext cx="1519772" cy="1571636"/>
          </a:xfrm>
          <a:prstGeom prst="rect">
            <a:avLst/>
          </a:prstGeom>
          <a:noFill/>
        </p:spPr>
      </p:pic>
      <p:sp>
        <p:nvSpPr>
          <p:cNvPr id="67" name="TextovéPole 66"/>
          <p:cNvSpPr txBox="1"/>
          <p:nvPr/>
        </p:nvSpPr>
        <p:spPr>
          <a:xfrm>
            <a:off x="539552" y="3246587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Malá 			 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1071" name="Picture 47" descr="C:\Users\Uživatel\AppData\Local\Microsoft\Windows\Temporary Internet Files\Content.IE5\G9QF35V4\MC9003914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2928934"/>
            <a:ext cx="1818742" cy="1200607"/>
          </a:xfrm>
          <a:prstGeom prst="rect">
            <a:avLst/>
          </a:prstGeom>
          <a:noFill/>
        </p:spPr>
      </p:pic>
      <p:sp>
        <p:nvSpPr>
          <p:cNvPr id="72" name="TextovéPole 71"/>
          <p:cNvSpPr txBox="1"/>
          <p:nvPr/>
        </p:nvSpPr>
        <p:spPr>
          <a:xfrm>
            <a:off x="357158" y="5072074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Malá 			 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6" name="Picture 55" descr="C:\Users\Uživatel\AppData\Local\Microsoft\Windows\Temporary Internet Files\Content.IE5\AYUHFPE1\MC90043003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4714884"/>
            <a:ext cx="1785950" cy="151399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1071546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Malý 			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4112" name="Picture 16" descr="C:\Users\Uživatel\AppData\Local\Microsoft\Windows\Temporary Internet Files\Content.IE5\JBX4OJKA\MC90039869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642918"/>
            <a:ext cx="1824228" cy="1830629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428596" y="3071810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Malý 			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4113" name="Picture 17" descr="C:\Users\Uživatel\AppData\Local\Microsoft\Windows\Temporary Internet Files\Content.IE5\JBX4OJKA\MC9000342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643182"/>
            <a:ext cx="2056134" cy="1857388"/>
          </a:xfrm>
          <a:prstGeom prst="rect">
            <a:avLst/>
          </a:prstGeom>
          <a:noFill/>
        </p:spPr>
      </p:pic>
      <p:pic>
        <p:nvPicPr>
          <p:cNvPr id="4115" name="Picture 19" descr="C:\Users\Uživatel\AppData\Local\Microsoft\Windows\Temporary Internet Files\Content.IE5\JBX4OJKA\MC90023266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4643446"/>
            <a:ext cx="2503997" cy="1711575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428596" y="5214950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Malý 			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extovéPole 107"/>
          <p:cNvSpPr txBox="1"/>
          <p:nvPr/>
        </p:nvSpPr>
        <p:spPr>
          <a:xfrm>
            <a:off x="357158" y="857232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Malé 			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2137" name="Picture 89" descr="C:\Users\Uživatel\AppData\Local\Microsoft\Windows\Temporary Internet Files\Content.IE5\AYUHFPE1\MC9003984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714356"/>
            <a:ext cx="1837944" cy="947318"/>
          </a:xfrm>
          <a:prstGeom prst="rect">
            <a:avLst/>
          </a:prstGeom>
          <a:noFill/>
        </p:spPr>
      </p:pic>
      <p:sp>
        <p:nvSpPr>
          <p:cNvPr id="111" name="TextovéPole 110"/>
          <p:cNvSpPr txBox="1"/>
          <p:nvPr/>
        </p:nvSpPr>
        <p:spPr>
          <a:xfrm>
            <a:off x="357158" y="2857496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Malé 			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2138" name="Picture 90" descr="C:\Users\Uživatel\AppData\Local\Microsoft\Windows\Temporary Internet Files\Content.IE5\G9QF35V4\MC90029980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643182"/>
            <a:ext cx="1814170" cy="1117397"/>
          </a:xfrm>
          <a:prstGeom prst="rect">
            <a:avLst/>
          </a:prstGeom>
          <a:noFill/>
        </p:spPr>
      </p:pic>
      <p:sp>
        <p:nvSpPr>
          <p:cNvPr id="113" name="TextovéPole 112"/>
          <p:cNvSpPr txBox="1"/>
          <p:nvPr/>
        </p:nvSpPr>
        <p:spPr>
          <a:xfrm>
            <a:off x="285720" y="4857760"/>
            <a:ext cx="7429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Malé 			je  </a:t>
            </a:r>
            <a:r>
              <a:rPr lang="cs-CZ" sz="4000" dirty="0" smtClean="0">
                <a:solidFill>
                  <a:srgbClr val="FF0000"/>
                </a:solidFill>
              </a:rPr>
              <a:t>. . .  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2145" name="Picture 97" descr="C:\Users\Uživatel\AppData\Local\Microsoft\Windows\Temporary Internet Files\Content.IE5\AYUHFPE1\MC9000304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4572008"/>
            <a:ext cx="2061710" cy="110836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334668" cy="5688632"/>
          </a:xfrm>
        </p:spPr>
        <p:txBody>
          <a:bodyPr>
            <a:normAutofit/>
          </a:bodyPr>
          <a:lstStyle/>
          <a:p>
            <a:r>
              <a:rPr lang="cs-CZ" sz="7200" dirty="0" smtClean="0"/>
              <a:t>Utvoř zdrobněliny </a:t>
            </a:r>
            <a:r>
              <a:rPr lang="cs-CZ" sz="7200" dirty="0" smtClean="0"/>
              <a:t/>
            </a:r>
            <a:br>
              <a:rPr lang="cs-CZ" sz="7200" dirty="0" smtClean="0"/>
            </a:br>
            <a:r>
              <a:rPr lang="cs-CZ" sz="7200" dirty="0" smtClean="0"/>
              <a:t>a </a:t>
            </a:r>
            <a:r>
              <a:rPr lang="cs-CZ" sz="7200" dirty="0" smtClean="0"/>
              <a:t>slova vytleskej. </a:t>
            </a:r>
            <a:endParaRPr lang="cs-CZ" sz="72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živatel\AppData\Local\Microsoft\Windows\Temporary Internet Files\Content.IE5\G9QF35V4\MC9002909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57166"/>
            <a:ext cx="1152083" cy="1214446"/>
          </a:xfrm>
          <a:prstGeom prst="rect">
            <a:avLst/>
          </a:prstGeom>
          <a:noFill/>
        </p:spPr>
      </p:pic>
      <p:pic>
        <p:nvPicPr>
          <p:cNvPr id="5126" name="Picture 6" descr="C:\Users\Uživatel\AppData\Local\Microsoft\Windows\Temporary Internet Files\Content.IE5\1U5YLD6S\MC90032447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57166"/>
            <a:ext cx="1633330" cy="1344853"/>
          </a:xfrm>
          <a:prstGeom prst="rect">
            <a:avLst/>
          </a:prstGeom>
          <a:noFill/>
        </p:spPr>
      </p:pic>
      <p:pic>
        <p:nvPicPr>
          <p:cNvPr id="5127" name="Picture 7" descr="C:\Users\Uživatel\AppData\Local\Microsoft\Windows\Temporary Internet Files\Content.IE5\AYUHFPE1\MC90044173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142852"/>
            <a:ext cx="1714512" cy="1714512"/>
          </a:xfrm>
          <a:prstGeom prst="rect">
            <a:avLst/>
          </a:prstGeom>
          <a:noFill/>
        </p:spPr>
      </p:pic>
      <p:pic>
        <p:nvPicPr>
          <p:cNvPr id="5128" name="Picture 8" descr="C:\Users\Uživatel\AppData\Local\Microsoft\Windows\Temporary Internet Files\Content.IE5\JBX4OJKA\MC90023762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2285992"/>
            <a:ext cx="928694" cy="1501280"/>
          </a:xfrm>
          <a:prstGeom prst="rect">
            <a:avLst/>
          </a:prstGeom>
          <a:noFill/>
        </p:spPr>
      </p:pic>
      <p:pic>
        <p:nvPicPr>
          <p:cNvPr id="5129" name="Picture 9" descr="C:\Users\Uživatel\AppData\Local\Microsoft\Windows\Temporary Internet Files\Content.IE5\G9QF35V4\MC90043639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2143116"/>
            <a:ext cx="1542820" cy="1542820"/>
          </a:xfrm>
          <a:prstGeom prst="rect">
            <a:avLst/>
          </a:prstGeom>
          <a:noFill/>
        </p:spPr>
      </p:pic>
      <p:pic>
        <p:nvPicPr>
          <p:cNvPr id="5130" name="Picture 10" descr="C:\Users\Uživatel\AppData\Local\Microsoft\Windows\Temporary Internet Files\Content.IE5\1U5YLD6S\MC90019289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4500570"/>
            <a:ext cx="1869141" cy="1810580"/>
          </a:xfrm>
          <a:prstGeom prst="rect">
            <a:avLst/>
          </a:prstGeom>
          <a:noFill/>
        </p:spPr>
      </p:pic>
      <p:pic>
        <p:nvPicPr>
          <p:cNvPr id="5131" name="Picture 11" descr="C:\Users\Uživatel\AppData\Local\Microsoft\Windows\Temporary Internet Files\Content.IE5\AYUHFPE1\MC90019251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00826" y="2214554"/>
            <a:ext cx="1571636" cy="1379750"/>
          </a:xfrm>
          <a:prstGeom prst="rect">
            <a:avLst/>
          </a:prstGeom>
          <a:noFill/>
        </p:spPr>
      </p:pic>
      <p:pic>
        <p:nvPicPr>
          <p:cNvPr id="5134" name="Picture 14" descr="C:\Users\Uživatel\AppData\Local\Microsoft\Windows\Temporary Internet Files\Content.IE5\1U5YLD6S\MC900441750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4214818"/>
            <a:ext cx="2143116" cy="2143116"/>
          </a:xfrm>
          <a:prstGeom prst="rect">
            <a:avLst/>
          </a:prstGeom>
          <a:noFill/>
        </p:spPr>
      </p:pic>
      <p:pic>
        <p:nvPicPr>
          <p:cNvPr id="5136" name="Picture 16" descr="C:\Users\Uživatel\AppData\Local\Microsoft\Windows\Temporary Internet Files\Content.IE5\1U5YLD6S\MC900199649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43702" y="4572008"/>
            <a:ext cx="1500198" cy="1500198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714348" y="1285860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643306" y="1285860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86578" y="1285860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42910" y="3429000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643306" y="3357562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786578" y="3214686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42910" y="5857892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714744" y="5857892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786578" y="5857892"/>
            <a:ext cx="13573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6600" dirty="0" smtClean="0"/>
              <a:t>. . . </a:t>
            </a:r>
            <a:endParaRPr lang="cs-CZ" sz="66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280920" cy="540060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Vlastní práce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160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 a metodický pokyn</vt:lpstr>
      <vt:lpstr>Prezentace aplikace PowerPoint</vt:lpstr>
      <vt:lpstr>Malá    je  . . .   .</vt:lpstr>
      <vt:lpstr>Prezentace aplikace PowerPoint</vt:lpstr>
      <vt:lpstr>Prezentace aplikace PowerPoint</vt:lpstr>
      <vt:lpstr>Utvoř zdrobněliny  a slova vytleskej. 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Dlazkovice</cp:lastModifiedBy>
  <cp:revision>44</cp:revision>
  <dcterms:created xsi:type="dcterms:W3CDTF">2011-08-21T15:31:45Z</dcterms:created>
  <dcterms:modified xsi:type="dcterms:W3CDTF">2012-05-10T09:59:18Z</dcterms:modified>
</cp:coreProperties>
</file>