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VY_32_INOVACE_15_Český jazyk pro 6. ročník_Podstatná jména hromadná a pomnožná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Podstatná jména hromadná a pomnožná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A9840AC-38B4-4A8A-ABE3-890A687F25C8}">
      <dgm:prSet/>
      <dgm:spPr/>
      <dgm:t>
        <a:bodyPr/>
        <a:lstStyle/>
        <a:p>
          <a:r>
            <a:rPr lang="cs-CZ" smtClean="0"/>
            <a:t>Vytvořeno: červenec 2011</a:t>
          </a:r>
          <a:endParaRPr lang="cs-CZ" dirty="0"/>
        </a:p>
      </dgm:t>
    </dgm:pt>
    <dgm:pt modelId="{DF40E8F6-E397-4041-B54E-661832CBCD9C}" type="parTrans" cxnId="{378273B7-A0DE-476E-9EA8-D1AF884C0C91}">
      <dgm:prSet/>
      <dgm:spPr/>
      <dgm:t>
        <a:bodyPr/>
        <a:lstStyle/>
        <a:p>
          <a:endParaRPr lang="cs-CZ"/>
        </a:p>
      </dgm:t>
    </dgm:pt>
    <dgm:pt modelId="{4C1935DE-CC5A-4544-9426-F786E68E6C3B}" type="sibTrans" cxnId="{378273B7-A0DE-476E-9EA8-D1AF884C0C9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31B1D363-5AD7-4468-B1CF-35454AD20B25}" type="pres">
      <dgm:prSet presAssocID="{CA9840AC-38B4-4A8A-ABE3-890A687F25C8}" presName="vertSpace6" presStyleLbl="node1" presStyleIdx="4" presStyleCnt="6"/>
      <dgm:spPr/>
    </dgm:pt>
    <dgm:pt modelId="{1594EF83-63F0-4815-BFD2-C45A322D4AF9}" type="pres">
      <dgm:prSet presAssocID="{CA9840AC-38B4-4A8A-ABE3-890A687F25C8}" presName="circle6" presStyleLbl="node1" presStyleIdx="5" presStyleCnt="6"/>
      <dgm:spPr/>
    </dgm:pt>
    <dgm:pt modelId="{E9672D65-727A-419B-B866-836B37A34057}" type="pres">
      <dgm:prSet presAssocID="{CA9840AC-38B4-4A8A-ABE3-890A687F25C8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494BD4-D83D-4035-93E5-E4632351A877}" type="pres">
      <dgm:prSet presAssocID="{CA9840AC-38B4-4A8A-ABE3-890A687F25C8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A8932527-ED15-4809-A468-CD04CD030EE9}" type="presOf" srcId="{CA9840AC-38B4-4A8A-ABE3-890A687F25C8}" destId="{E9672D65-727A-419B-B866-836B37A3405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378273B7-A0DE-476E-9EA8-D1AF884C0C91}" srcId="{757F3AB3-0718-4624-B441-E567A8F0AB56}" destId="{CA9840AC-38B4-4A8A-ABE3-890A687F25C8}" srcOrd="5" destOrd="0" parTransId="{DF40E8F6-E397-4041-B54E-661832CBCD9C}" sibTransId="{4C1935DE-CC5A-4544-9426-F786E68E6C3B}"/>
    <dgm:cxn modelId="{E6370EDE-876B-473D-8BEF-42E358A1649C}" type="presOf" srcId="{CA9840AC-38B4-4A8A-ABE3-890A687F25C8}" destId="{74494BD4-D83D-4035-93E5-E4632351A877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73E89C09-A3CB-474A-A090-E78653174FA7}" type="presParOf" srcId="{333A1088-737F-45CB-B68E-254E46348037}" destId="{31B1D363-5AD7-4468-B1CF-35454AD20B25}" srcOrd="15" destOrd="0" presId="urn:microsoft.com/office/officeart/2005/8/layout/target3"/>
    <dgm:cxn modelId="{8F13FDF4-E9F2-482A-8182-A1B003A84DFC}" type="presParOf" srcId="{333A1088-737F-45CB-B68E-254E46348037}" destId="{1594EF83-63F0-4815-BFD2-C45A322D4AF9}" srcOrd="16" destOrd="0" presId="urn:microsoft.com/office/officeart/2005/8/layout/target3"/>
    <dgm:cxn modelId="{DAACFCF3-C2A3-4BAE-8EB1-B7B545663E32}" type="presParOf" srcId="{333A1088-737F-45CB-B68E-254E46348037}" destId="{E9672D65-727A-419B-B866-836B37A34057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9658F4AC-1E83-4AE9-8F2F-C4FC78ED2950}" type="presParOf" srcId="{333A1088-737F-45CB-B68E-254E46348037}" destId="{74494BD4-D83D-4035-93E5-E4632351A87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Mgr. Eva Sixtová</a:t>
          </a:r>
          <a:endParaRPr lang="cs-CZ" sz="11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VY_32_INOVACE_15_Český jazyk pro 6. ročník_Podstatná jména hromadná a pomnožná</a:t>
          </a:r>
          <a:endParaRPr lang="cs-CZ" sz="11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Podstatná jména hromadná a pomnožná</a:t>
          </a:r>
          <a:endParaRPr lang="cs-CZ" sz="11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371039" y="1371039"/>
        <a:ext cx="5253696" cy="342760"/>
      </dsp:txXfrm>
    </dsp:sp>
    <dsp:sp modelId="{1594EF83-63F0-4815-BFD2-C45A322D4AF9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9672D65-727A-419B-B866-836B37A34057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smtClean="0"/>
            <a:t>Vytvořeno: červenec 2011</a:t>
          </a:r>
          <a:endParaRPr lang="cs-CZ" sz="11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25066608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Text je určen pro žáky 6. ročníku k procvičení podstatných jmen hromadných a pomnožných. Každý žák má svůj pracovní list. Text je určen pro interaktivní tabuli, ta slouží ke zpětné kontrole.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Rozliš podstatná jména pomnožná a hromadná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letectvo	______________________________</a:t>
            </a:r>
          </a:p>
          <a:p>
            <a:pPr>
              <a:buNone/>
            </a:pPr>
            <a:r>
              <a:rPr lang="cs-CZ" sz="2400" dirty="0" smtClean="0"/>
              <a:t>housle		______________________________</a:t>
            </a:r>
          </a:p>
          <a:p>
            <a:pPr>
              <a:buNone/>
            </a:pPr>
            <a:r>
              <a:rPr lang="cs-CZ" sz="2400" dirty="0" smtClean="0"/>
              <a:t>narozeniny	______________________________</a:t>
            </a:r>
          </a:p>
          <a:p>
            <a:pPr>
              <a:buNone/>
            </a:pPr>
            <a:r>
              <a:rPr lang="cs-CZ" sz="2400" dirty="0" smtClean="0"/>
              <a:t>zrní		______________________________</a:t>
            </a:r>
          </a:p>
          <a:p>
            <a:pPr>
              <a:buNone/>
            </a:pPr>
            <a:r>
              <a:rPr lang="cs-CZ" sz="2400" dirty="0" smtClean="0"/>
              <a:t>dříví 		______________________________</a:t>
            </a:r>
          </a:p>
          <a:p>
            <a:pPr>
              <a:buNone/>
            </a:pPr>
            <a:r>
              <a:rPr lang="cs-CZ" sz="2400" dirty="0" smtClean="0"/>
              <a:t>Litoměřice	______________________________</a:t>
            </a:r>
          </a:p>
          <a:p>
            <a:pPr>
              <a:buNone/>
            </a:pPr>
            <a:r>
              <a:rPr lang="cs-CZ" sz="2400" dirty="0" smtClean="0"/>
              <a:t>sáňky		______________________________</a:t>
            </a:r>
          </a:p>
          <a:p>
            <a:pPr>
              <a:buNone/>
            </a:pPr>
            <a:r>
              <a:rPr lang="cs-CZ" sz="2400" dirty="0" smtClean="0"/>
              <a:t>kalhoty		______________________________</a:t>
            </a:r>
          </a:p>
          <a:p>
            <a:pPr>
              <a:buNone/>
            </a:pPr>
            <a:r>
              <a:rPr lang="cs-CZ" sz="2400" dirty="0" smtClean="0"/>
              <a:t>krmivo		______________________________</a:t>
            </a:r>
          </a:p>
          <a:p>
            <a:pPr>
              <a:buNone/>
            </a:pPr>
            <a:r>
              <a:rPr lang="cs-CZ" sz="2400" dirty="0" smtClean="0"/>
              <a:t>sloupoví	______________________________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mtClean="0"/>
              <a:t>Správné 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letectvo	hromadné</a:t>
            </a:r>
          </a:p>
          <a:p>
            <a:pPr>
              <a:buNone/>
            </a:pPr>
            <a:r>
              <a:rPr lang="cs-CZ" sz="2400" dirty="0" smtClean="0"/>
              <a:t>housle	              pomnožné</a:t>
            </a:r>
          </a:p>
          <a:p>
            <a:pPr>
              <a:buNone/>
            </a:pPr>
            <a:r>
              <a:rPr lang="cs-CZ" sz="2400" dirty="0" smtClean="0"/>
              <a:t>narozeniny	pomnožné</a:t>
            </a:r>
          </a:p>
          <a:p>
            <a:pPr>
              <a:buNone/>
            </a:pPr>
            <a:r>
              <a:rPr lang="cs-CZ" sz="2400" dirty="0" smtClean="0"/>
              <a:t>zrní		hromadné</a:t>
            </a:r>
          </a:p>
          <a:p>
            <a:pPr>
              <a:buNone/>
            </a:pPr>
            <a:r>
              <a:rPr lang="cs-CZ" sz="2400" dirty="0" smtClean="0"/>
              <a:t>dříví 		hromadné</a:t>
            </a:r>
          </a:p>
          <a:p>
            <a:pPr>
              <a:buNone/>
            </a:pPr>
            <a:r>
              <a:rPr lang="cs-CZ" sz="2400" dirty="0" smtClean="0"/>
              <a:t>Litoměřice	pomnožné</a:t>
            </a:r>
          </a:p>
          <a:p>
            <a:pPr>
              <a:buNone/>
            </a:pPr>
            <a:r>
              <a:rPr lang="cs-CZ" sz="2400" dirty="0" smtClean="0"/>
              <a:t>sáňky		pomnožné</a:t>
            </a:r>
          </a:p>
          <a:p>
            <a:pPr>
              <a:buNone/>
            </a:pPr>
            <a:r>
              <a:rPr lang="cs-CZ" sz="2400" dirty="0" smtClean="0"/>
              <a:t>kalhoty		pomnožné</a:t>
            </a:r>
          </a:p>
          <a:p>
            <a:pPr>
              <a:buNone/>
            </a:pPr>
            <a:r>
              <a:rPr lang="cs-CZ" sz="2400" dirty="0" smtClean="0"/>
              <a:t>krmivo		hromadné</a:t>
            </a:r>
          </a:p>
          <a:p>
            <a:pPr>
              <a:buNone/>
            </a:pPr>
            <a:r>
              <a:rPr lang="cs-CZ" sz="2400" dirty="0" smtClean="0"/>
              <a:t>sloupoví	hromadné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</TotalTime>
  <Words>80</Words>
  <Application>Microsoft Office PowerPoint</Application>
  <PresentationFormat>Předvádění na obrazovce (4:3)</PresentationFormat>
  <Paragraphs>30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Rozliš podstatná jména pomnožná a hromadná</vt:lpstr>
      <vt:lpstr>Správné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25</cp:revision>
  <dcterms:created xsi:type="dcterms:W3CDTF">2011-06-20T10:40:08Z</dcterms:created>
  <dcterms:modified xsi:type="dcterms:W3CDTF">2012-05-17T07:36:34Z</dcterms:modified>
</cp:coreProperties>
</file>