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7345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VY_32_INOVACE_16_Český jazyk pro 6. ročník_Mluvnické kategorie podstatný jmen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Mluvnické kategorie podstatný jmen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26B72FDE-17EA-44F3-B97D-D04E0AEB7613}">
      <dgm:prSet/>
      <dgm:spPr/>
      <dgm:t>
        <a:bodyPr/>
        <a:lstStyle/>
        <a:p>
          <a:r>
            <a:rPr lang="cs-CZ" smtClean="0"/>
            <a:t>Vytvořeno: červenec 2011</a:t>
          </a:r>
          <a:endParaRPr lang="cs-CZ" dirty="0"/>
        </a:p>
      </dgm:t>
    </dgm:pt>
    <dgm:pt modelId="{3C6B4F02-B4E9-4AD5-93B8-470FAC30E801}" type="parTrans" cxnId="{B5BF4DAE-632D-4BDC-9FB6-3BA2D74D3C51}">
      <dgm:prSet/>
      <dgm:spPr/>
      <dgm:t>
        <a:bodyPr/>
        <a:lstStyle/>
        <a:p>
          <a:endParaRPr lang="cs-CZ"/>
        </a:p>
      </dgm:t>
    </dgm:pt>
    <dgm:pt modelId="{C52CD406-6B7C-4E46-8CD8-EE7EEDA627B2}" type="sibTrans" cxnId="{B5BF4DAE-632D-4BDC-9FB6-3BA2D74D3C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A1B1AC3-972D-4FB4-B092-1DED6A836146}" type="pres">
      <dgm:prSet presAssocID="{26B72FDE-17EA-44F3-B97D-D04E0AEB7613}" presName="vertSpace6" presStyleLbl="node1" presStyleIdx="4" presStyleCnt="6"/>
      <dgm:spPr/>
    </dgm:pt>
    <dgm:pt modelId="{6B92DF88-7530-4E21-AD09-33C69ADAB096}" type="pres">
      <dgm:prSet presAssocID="{26B72FDE-17EA-44F3-B97D-D04E0AEB7613}" presName="circle6" presStyleLbl="node1" presStyleIdx="5" presStyleCnt="6"/>
      <dgm:spPr/>
    </dgm:pt>
    <dgm:pt modelId="{29F498A1-19ED-41BF-AEBA-72EA5F5EBA58}" type="pres">
      <dgm:prSet presAssocID="{26B72FDE-17EA-44F3-B97D-D04E0AEB7613}" presName="rect6" presStyleLbl="alignAcc1" presStyleIdx="5" presStyleCnt="6"/>
      <dgm:spPr/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2C9C48-CAEB-42F3-83BC-169410F36CF3}" type="pres">
      <dgm:prSet presAssocID="{26B72FDE-17EA-44F3-B97D-D04E0AEB7613}" presName="rect6ParTxNoCh" presStyleLbl="alignAcc1" presStyleIdx="5" presStyleCnt="6">
        <dgm:presLayoutVars>
          <dgm:chMax val="1"/>
          <dgm:bulletEnabled val="1"/>
        </dgm:presLayoutVars>
      </dgm:prSet>
      <dgm:spPr/>
    </dgm:pt>
  </dgm:ptLst>
  <dgm:cxnLst>
    <dgm:cxn modelId="{4C5993A0-BE8C-4918-A3D3-C144E1927411}" type="presOf" srcId="{26B72FDE-17EA-44F3-B97D-D04E0AEB7613}" destId="{672C9C48-CAEB-42F3-83BC-169410F36CF3}" srcOrd="1" destOrd="0" presId="urn:microsoft.com/office/officeart/2005/8/layout/target3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DBA368A6-E665-410B-9603-E3E5A289C558}" type="presOf" srcId="{26B72FDE-17EA-44F3-B97D-D04E0AEB7613}" destId="{29F498A1-19ED-41BF-AEBA-72EA5F5EBA58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B5BF4DAE-632D-4BDC-9FB6-3BA2D74D3C51}" srcId="{757F3AB3-0718-4624-B441-E567A8F0AB56}" destId="{26B72FDE-17EA-44F3-B97D-D04E0AEB7613}" srcOrd="5" destOrd="0" parTransId="{3C6B4F02-B4E9-4AD5-93B8-470FAC30E801}" sibTransId="{C52CD406-6B7C-4E46-8CD8-EE7EEDA627B2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AAA36271-A4A3-4A70-8E03-7E6BA4BFFB07}" type="presParOf" srcId="{333A1088-737F-45CB-B68E-254E46348037}" destId="{DA1B1AC3-972D-4FB4-B092-1DED6A836146}" srcOrd="15" destOrd="0" presId="urn:microsoft.com/office/officeart/2005/8/layout/target3"/>
    <dgm:cxn modelId="{80CAC418-46B4-4F27-9F24-52CB361B1A0E}" type="presParOf" srcId="{333A1088-737F-45CB-B68E-254E46348037}" destId="{6B92DF88-7530-4E21-AD09-33C69ADAB096}" srcOrd="16" destOrd="0" presId="urn:microsoft.com/office/officeart/2005/8/layout/target3"/>
    <dgm:cxn modelId="{72F53D41-ED2E-4607-878D-75CD41D34ECC}" type="presParOf" srcId="{333A1088-737F-45CB-B68E-254E46348037}" destId="{29F498A1-19ED-41BF-AEBA-72EA5F5EBA58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3B628BDE-8790-42B6-A0D9-7A0A5B46F216}" type="presParOf" srcId="{333A1088-737F-45CB-B68E-254E46348037}" destId="{672C9C48-CAEB-42F3-83BC-169410F36CF3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ZŠ Týnec nad Labem</a:t>
          </a:r>
          <a:endParaRPr lang="cs-CZ" sz="12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Eva Sixtová</a:t>
          </a:r>
          <a:endParaRPr lang="cs-CZ" sz="12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VY_32_INOVACE_16_Český jazyk pro 6. ročník_Mluvnické kategorie podstatný jmen</a:t>
          </a:r>
          <a:endParaRPr lang="cs-CZ" sz="12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Téma: Mluvnické kategorie podstatný jmen</a:t>
          </a:r>
          <a:endParaRPr lang="cs-CZ" sz="12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CZ.1.07/1.4.00/21.1921</a:t>
          </a:r>
          <a:endParaRPr lang="cs-CZ" sz="1200" kern="1200" dirty="0"/>
        </a:p>
      </dsp:txBody>
      <dsp:txXfrm>
        <a:off x="1371039" y="1371039"/>
        <a:ext cx="5253696" cy="342760"/>
      </dsp:txXfrm>
    </dsp:sp>
    <dsp:sp modelId="{6B92DF88-7530-4E21-AD09-33C69ADAB096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9F498A1-19ED-41BF-AEBA-72EA5F5EBA58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Vytvořeno: červenec 2011</a:t>
          </a:r>
          <a:endParaRPr lang="cs-CZ" sz="12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25987615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cs-CZ" dirty="0" smtClean="0"/>
              <a:t>    Text je určen pro žáky 6. ročníku, slouží k procvičení mluvnických kategoriích podstatný jmen.Každý žák pracuje na svůj pracovní list. Text na interaktivní tabuli slouží ke zpětné kontrole.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14380"/>
          </a:xfrm>
        </p:spPr>
        <p:txBody>
          <a:bodyPr>
            <a:noAutofit/>
          </a:bodyPr>
          <a:lstStyle/>
          <a:p>
            <a:pPr lvl="0"/>
            <a:r>
              <a:rPr lang="cs-CZ" sz="3200" dirty="0" smtClean="0"/>
              <a:t>Vypiš s textu podstatná jména a urči mluvnické kategorie.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8858312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Žáci naší školy se podíleli na úklidu v okolí budovy.</a:t>
            </a:r>
          </a:p>
          <a:p>
            <a:pPr>
              <a:buNone/>
            </a:pPr>
            <a:r>
              <a:rPr lang="cs-CZ" dirty="0" smtClean="0"/>
              <a:t>                              rod          číslo           pád         vzor  </a:t>
            </a:r>
          </a:p>
          <a:p>
            <a:pPr>
              <a:buNone/>
            </a:pPr>
            <a:r>
              <a:rPr lang="cs-CZ" dirty="0" smtClean="0"/>
              <a:t>______________________________________________________________________________________________________________________________________________________________________________________________________________ 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14380"/>
          </a:xfrm>
        </p:spPr>
        <p:txBody>
          <a:bodyPr>
            <a:noAutofit/>
          </a:bodyPr>
          <a:lstStyle/>
          <a:p>
            <a:pPr lvl="0"/>
            <a:r>
              <a:rPr lang="cs-CZ" sz="3200" smtClean="0"/>
              <a:t>Správné řešení.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8858312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Žáci naší školy se podíleli na úklidu v okolí budovy.</a:t>
            </a:r>
          </a:p>
          <a:p>
            <a:pPr>
              <a:buNone/>
            </a:pPr>
            <a:r>
              <a:rPr lang="cs-CZ" dirty="0" smtClean="0"/>
              <a:t>                              rod          číslo           pád         vzor  </a:t>
            </a:r>
          </a:p>
          <a:p>
            <a:pPr>
              <a:buNone/>
            </a:pPr>
            <a:r>
              <a:rPr lang="cs-CZ" dirty="0" smtClean="0"/>
              <a:t>žáci                     m.</a:t>
            </a:r>
            <a:r>
              <a:rPr lang="cs-CZ" dirty="0" err="1" smtClean="0"/>
              <a:t>ž</a:t>
            </a:r>
            <a:r>
              <a:rPr lang="cs-CZ" dirty="0" smtClean="0"/>
              <a:t>.           mn.            1.            pán</a:t>
            </a:r>
          </a:p>
          <a:p>
            <a:pPr>
              <a:buNone/>
            </a:pPr>
            <a:r>
              <a:rPr lang="cs-CZ" dirty="0" smtClean="0"/>
              <a:t>školy                     </a:t>
            </a:r>
            <a:r>
              <a:rPr lang="cs-CZ" dirty="0" err="1" smtClean="0"/>
              <a:t>ž</a:t>
            </a:r>
            <a:r>
              <a:rPr lang="cs-CZ" dirty="0" smtClean="0"/>
              <a:t>.              </a:t>
            </a:r>
            <a:r>
              <a:rPr lang="cs-CZ" dirty="0" err="1" smtClean="0"/>
              <a:t>j</a:t>
            </a:r>
            <a:r>
              <a:rPr lang="cs-CZ" dirty="0" smtClean="0"/>
              <a:t>.                 2.           žena</a:t>
            </a:r>
          </a:p>
          <a:p>
            <a:pPr>
              <a:buNone/>
            </a:pPr>
            <a:r>
              <a:rPr lang="cs-CZ" dirty="0" smtClean="0"/>
              <a:t>na úklidu           m.n.           </a:t>
            </a:r>
            <a:r>
              <a:rPr lang="cs-CZ" dirty="0" err="1" smtClean="0"/>
              <a:t>j</a:t>
            </a:r>
            <a:r>
              <a:rPr lang="cs-CZ" dirty="0" smtClean="0"/>
              <a:t>.                 6.           hrad</a:t>
            </a:r>
          </a:p>
          <a:p>
            <a:pPr>
              <a:buNone/>
            </a:pPr>
            <a:r>
              <a:rPr lang="cs-CZ" dirty="0" smtClean="0"/>
              <a:t>v okolí                  s.              </a:t>
            </a:r>
            <a:r>
              <a:rPr lang="cs-CZ" dirty="0" err="1" smtClean="0"/>
              <a:t>j</a:t>
            </a:r>
            <a:r>
              <a:rPr lang="cs-CZ" dirty="0" smtClean="0"/>
              <a:t>.                 6.           stavení</a:t>
            </a:r>
          </a:p>
          <a:p>
            <a:pPr>
              <a:buNone/>
            </a:pPr>
            <a:r>
              <a:rPr lang="cs-CZ" dirty="0" smtClean="0"/>
              <a:t>budovy                 </a:t>
            </a:r>
            <a:r>
              <a:rPr lang="cs-CZ" dirty="0" err="1" smtClean="0"/>
              <a:t>ž</a:t>
            </a:r>
            <a:r>
              <a:rPr lang="cs-CZ" dirty="0" smtClean="0"/>
              <a:t>.             </a:t>
            </a:r>
            <a:r>
              <a:rPr lang="cs-CZ" dirty="0" err="1" smtClean="0"/>
              <a:t>j</a:t>
            </a:r>
            <a:r>
              <a:rPr lang="cs-CZ" dirty="0" smtClean="0"/>
              <a:t>.                  2.           žena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</TotalTime>
  <Words>152</Words>
  <Application>Microsoft Office PowerPoint</Application>
  <PresentationFormat>Předvádění na obrazovce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Anotace</vt:lpstr>
      <vt:lpstr>Vypiš s textu podstatná jména a urči mluvnické kategorie.</vt:lpstr>
      <vt:lpstr>Správné řešení.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Sixtová Eva</cp:lastModifiedBy>
  <cp:revision>58</cp:revision>
  <dcterms:created xsi:type="dcterms:W3CDTF">2011-06-20T10:40:08Z</dcterms:created>
  <dcterms:modified xsi:type="dcterms:W3CDTF">2012-05-17T07:36:50Z</dcterms:modified>
</cp:coreProperties>
</file>