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4" r:id="rId7"/>
    <p:sldId id="263" r:id="rId8"/>
    <p:sldId id="275" r:id="rId9"/>
    <p:sldId id="261" r:id="rId10"/>
    <p:sldId id="276" r:id="rId11"/>
    <p:sldId id="266" r:id="rId12"/>
    <p:sldId id="277" r:id="rId13"/>
    <p:sldId id="267" r:id="rId14"/>
    <p:sldId id="268" r:id="rId15"/>
    <p:sldId id="269" r:id="rId16"/>
    <p:sldId id="270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01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 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:VY_12_INOVACE_06_</a:t>
          </a:r>
          <a:r>
            <a:rPr lang="cs-CZ" dirty="0" err="1" smtClean="0"/>
            <a:t>Prv</a:t>
          </a:r>
          <a:r>
            <a:rPr lang="cs-CZ" dirty="0" smtClean="0"/>
            <a:t>_domácí zvířata a jejich mláďata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domácí zvířata a jejich mláďata	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 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 dirty="0" smtClean="0"/>
            <a:t>:VY_12_INOVACE_06_</a:t>
          </a:r>
          <a:r>
            <a:rPr lang="cs-CZ" sz="1600" kern="1200" dirty="0" err="1" smtClean="0"/>
            <a:t>Prv</a:t>
          </a:r>
          <a:r>
            <a:rPr lang="cs-CZ" sz="1600" kern="1200" dirty="0" smtClean="0"/>
            <a:t>_domácí zvířata a jejich mláďata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domácí zvířata a jejich mláďata	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8008307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11907" y="5293212"/>
            <a:ext cx="30243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5040560"/>
          </a:xfrm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Poznávání domácích zvířat, hospodářských zvířat a jejich mláďat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1.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Druh realizace: prezentace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Upevňování znalostí o zvířatech a jejich mláďatech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Zpěv písně za pomoci </a:t>
            </a:r>
            <a:r>
              <a:rPr lang="cs-CZ" dirty="0" smtClean="0"/>
              <a:t>obrázků 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Pomůcky: „Pracovní sešit pro MŠ a první ročník ZŠ – </a:t>
            </a:r>
            <a:r>
              <a:rPr lang="cs-CZ" smtClean="0"/>
              <a:t>hudební výchova“</a:t>
            </a:r>
            <a:endParaRPr lang="cs-CZ" dirty="0" smtClean="0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Poslech básně s porozuměním</a:t>
            </a:r>
          </a:p>
          <a:p>
            <a:pPr>
              <a:spcBef>
                <a:spcPct val="0"/>
              </a:spcBef>
              <a:buNone/>
            </a:pPr>
            <a:r>
              <a:rPr lang="cs-CZ" dirty="0" smtClean="0"/>
              <a:t>-  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568952" cy="5904656"/>
          </a:xfrm>
        </p:spPr>
        <p:txBody>
          <a:bodyPr/>
          <a:lstStyle/>
          <a:p>
            <a:pPr>
              <a:buNone/>
            </a:pPr>
            <a:endParaRPr lang="cs-CZ" sz="6000" dirty="0" smtClean="0"/>
          </a:p>
          <a:p>
            <a:pPr>
              <a:buNone/>
            </a:pPr>
            <a:endParaRPr lang="cs-CZ" sz="6000" dirty="0"/>
          </a:p>
          <a:p>
            <a:pPr algn="ctr">
              <a:buNone/>
            </a:pPr>
            <a:r>
              <a:rPr lang="cs-CZ" sz="6000" dirty="0" smtClean="0"/>
              <a:t>Pojmenuj zvířata, řekni jména jejich mláďat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Uživatel\AppData\Local\Microsoft\Windows\Temporary Internet Files\Content.IE5\85T643N2\MC900026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6672"/>
            <a:ext cx="1836115" cy="1043330"/>
          </a:xfrm>
          <a:prstGeom prst="rect">
            <a:avLst/>
          </a:prstGeom>
          <a:noFill/>
        </p:spPr>
      </p:pic>
      <p:pic>
        <p:nvPicPr>
          <p:cNvPr id="1031" name="Picture 7" descr="C:\Users\Uživatel\AppData\Local\Microsoft\Windows\Temporary Internet Files\Content.IE5\TFJNLNGI\MC9000191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88640"/>
            <a:ext cx="2867860" cy="1918506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85T643N2\MC9003190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132856"/>
            <a:ext cx="1836115" cy="1627632"/>
          </a:xfrm>
          <a:prstGeom prst="rect">
            <a:avLst/>
          </a:prstGeom>
          <a:noFill/>
        </p:spPr>
      </p:pic>
      <p:pic>
        <p:nvPicPr>
          <p:cNvPr id="1033" name="Picture 9" descr="C:\Users\Uživatel\AppData\Local\Microsoft\Windows\Temporary Internet Files\Content.IE5\TFJNLNGI\MC9000385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132856"/>
            <a:ext cx="1177747" cy="1687982"/>
          </a:xfrm>
          <a:prstGeom prst="rect">
            <a:avLst/>
          </a:prstGeom>
          <a:noFill/>
        </p:spPr>
      </p:pic>
      <p:pic>
        <p:nvPicPr>
          <p:cNvPr id="1040" name="Picture 16" descr="C:\Users\Uživatel\AppData\Local\Microsoft\Windows\Temporary Internet Files\Content.IE5\LU3GZNMR\MC9001007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4653136"/>
            <a:ext cx="1656184" cy="1728402"/>
          </a:xfrm>
          <a:prstGeom prst="rect">
            <a:avLst/>
          </a:prstGeom>
          <a:noFill/>
        </p:spPr>
      </p:pic>
      <p:pic>
        <p:nvPicPr>
          <p:cNvPr id="1044" name="Picture 20" descr="C:\Users\Uživatel\AppData\Local\Microsoft\Windows\Temporary Internet Files\Content.IE5\ZNG107T9\MC9001496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2060848"/>
            <a:ext cx="1922105" cy="1762578"/>
          </a:xfrm>
          <a:prstGeom prst="rect">
            <a:avLst/>
          </a:prstGeom>
          <a:noFill/>
        </p:spPr>
      </p:pic>
      <p:pic>
        <p:nvPicPr>
          <p:cNvPr id="1047" name="Picture 23" descr="C:\Users\Uživatel\AppData\Local\Microsoft\Windows\Temporary Internet Files\Content.IE5\TFJNLNGI\MC90042584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581128"/>
            <a:ext cx="1857375" cy="1835150"/>
          </a:xfrm>
          <a:prstGeom prst="rect">
            <a:avLst/>
          </a:prstGeom>
          <a:noFill/>
        </p:spPr>
      </p:pic>
      <p:pic>
        <p:nvPicPr>
          <p:cNvPr id="1049" name="Picture 25" descr="C:\Users\Uživatel\AppData\Local\Microsoft\Windows\Temporary Internet Files\Content.IE5\LU3GZNMR\MC90041164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116632"/>
            <a:ext cx="1936750" cy="1797050"/>
          </a:xfrm>
          <a:prstGeom prst="rect">
            <a:avLst/>
          </a:prstGeom>
          <a:noFill/>
        </p:spPr>
      </p:pic>
      <p:pic>
        <p:nvPicPr>
          <p:cNvPr id="1050" name="Picture 26" descr="C:\Users\Uživatel\AppData\Local\Microsoft\Windows\Temporary Internet Files\Content.IE5\ZNG107T9\MC90023519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5157192"/>
            <a:ext cx="1826971" cy="1479499"/>
          </a:xfrm>
          <a:prstGeom prst="rect">
            <a:avLst/>
          </a:prstGeom>
          <a:noFill/>
        </p:spPr>
      </p:pic>
      <p:pic>
        <p:nvPicPr>
          <p:cNvPr id="1051" name="Picture 27" descr="C:\Users\Uživatel\AppData\Local\Microsoft\Windows\Temporary Internet Files\Content.IE5\LU3GZNMR\MC90008394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48264" y="2204864"/>
            <a:ext cx="1975754" cy="160944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Zakroužkuj zvířata, která chováme na maso.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Uživatel\AppData\Local\Microsoft\Windows\Temporary Internet Files\Content.IE5\85T643N2\MC900026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6672"/>
            <a:ext cx="1836115" cy="1043330"/>
          </a:xfrm>
          <a:prstGeom prst="rect">
            <a:avLst/>
          </a:prstGeom>
          <a:noFill/>
        </p:spPr>
      </p:pic>
      <p:pic>
        <p:nvPicPr>
          <p:cNvPr id="1031" name="Picture 7" descr="C:\Users\Uživatel\AppData\Local\Microsoft\Windows\Temporary Internet Files\Content.IE5\TFJNLNGI\MC9000191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88640"/>
            <a:ext cx="2867860" cy="1918506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85T643N2\MC9003190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132856"/>
            <a:ext cx="1836115" cy="1627632"/>
          </a:xfrm>
          <a:prstGeom prst="rect">
            <a:avLst/>
          </a:prstGeom>
          <a:noFill/>
        </p:spPr>
      </p:pic>
      <p:pic>
        <p:nvPicPr>
          <p:cNvPr id="1033" name="Picture 9" descr="C:\Users\Uživatel\AppData\Local\Microsoft\Windows\Temporary Internet Files\Content.IE5\TFJNLNGI\MC9000385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132856"/>
            <a:ext cx="1177747" cy="1687982"/>
          </a:xfrm>
          <a:prstGeom prst="rect">
            <a:avLst/>
          </a:prstGeom>
          <a:noFill/>
        </p:spPr>
      </p:pic>
      <p:pic>
        <p:nvPicPr>
          <p:cNvPr id="1040" name="Picture 16" descr="C:\Users\Uživatel\AppData\Local\Microsoft\Windows\Temporary Internet Files\Content.IE5\LU3GZNMR\MC9001007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4653136"/>
            <a:ext cx="1656184" cy="1728402"/>
          </a:xfrm>
          <a:prstGeom prst="rect">
            <a:avLst/>
          </a:prstGeom>
          <a:noFill/>
        </p:spPr>
      </p:pic>
      <p:pic>
        <p:nvPicPr>
          <p:cNvPr id="1044" name="Picture 20" descr="C:\Users\Uživatel\AppData\Local\Microsoft\Windows\Temporary Internet Files\Content.IE5\ZNG107T9\MC9001496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2060848"/>
            <a:ext cx="1922105" cy="1762578"/>
          </a:xfrm>
          <a:prstGeom prst="rect">
            <a:avLst/>
          </a:prstGeom>
          <a:noFill/>
        </p:spPr>
      </p:pic>
      <p:pic>
        <p:nvPicPr>
          <p:cNvPr id="1047" name="Picture 23" descr="C:\Users\Uživatel\AppData\Local\Microsoft\Windows\Temporary Internet Files\Content.IE5\TFJNLNGI\MC90042584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581128"/>
            <a:ext cx="1857375" cy="1835150"/>
          </a:xfrm>
          <a:prstGeom prst="rect">
            <a:avLst/>
          </a:prstGeom>
          <a:noFill/>
        </p:spPr>
      </p:pic>
      <p:pic>
        <p:nvPicPr>
          <p:cNvPr id="1049" name="Picture 25" descr="C:\Users\Uživatel\AppData\Local\Microsoft\Windows\Temporary Internet Files\Content.IE5\LU3GZNMR\MC90041164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116632"/>
            <a:ext cx="1936750" cy="1797050"/>
          </a:xfrm>
          <a:prstGeom prst="rect">
            <a:avLst/>
          </a:prstGeom>
          <a:noFill/>
        </p:spPr>
      </p:pic>
      <p:pic>
        <p:nvPicPr>
          <p:cNvPr id="1050" name="Picture 26" descr="C:\Users\Uživatel\AppData\Local\Microsoft\Windows\Temporary Internet Files\Content.IE5\ZNG107T9\MC90023519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5157192"/>
            <a:ext cx="1826971" cy="1479499"/>
          </a:xfrm>
          <a:prstGeom prst="rect">
            <a:avLst/>
          </a:prstGeom>
          <a:noFill/>
        </p:spPr>
      </p:pic>
      <p:pic>
        <p:nvPicPr>
          <p:cNvPr id="1051" name="Picture 27" descr="C:\Users\Uživatel\AppData\Local\Microsoft\Windows\Temporary Internet Files\Content.IE5\LU3GZNMR\MC90008394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48264" y="2204864"/>
            <a:ext cx="1975754" cy="160944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908720"/>
            <a:ext cx="842493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6000" dirty="0" smtClean="0"/>
          </a:p>
          <a:p>
            <a:pPr algn="ctr"/>
            <a:endParaRPr lang="cs-CZ" sz="6000" dirty="0"/>
          </a:p>
          <a:p>
            <a:pPr algn="ctr"/>
            <a:r>
              <a:rPr lang="cs-CZ" sz="6000" dirty="0" smtClean="0"/>
              <a:t>Zakroužkuj zvířata, která chováme pro vejce.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Uživatel\AppData\Local\Microsoft\Windows\Temporary Internet Files\Content.IE5\85T643N2\MC900026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6672"/>
            <a:ext cx="1836115" cy="1043330"/>
          </a:xfrm>
          <a:prstGeom prst="rect">
            <a:avLst/>
          </a:prstGeom>
          <a:noFill/>
        </p:spPr>
      </p:pic>
      <p:pic>
        <p:nvPicPr>
          <p:cNvPr id="1031" name="Picture 7" descr="C:\Users\Uživatel\AppData\Local\Microsoft\Windows\Temporary Internet Files\Content.IE5\TFJNLNGI\MC9000191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88640"/>
            <a:ext cx="2867860" cy="1918506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85T643N2\MC9003190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132856"/>
            <a:ext cx="1836115" cy="1627632"/>
          </a:xfrm>
          <a:prstGeom prst="rect">
            <a:avLst/>
          </a:prstGeom>
          <a:noFill/>
        </p:spPr>
      </p:pic>
      <p:pic>
        <p:nvPicPr>
          <p:cNvPr id="1033" name="Picture 9" descr="C:\Users\Uživatel\AppData\Local\Microsoft\Windows\Temporary Internet Files\Content.IE5\TFJNLNGI\MC9000385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132856"/>
            <a:ext cx="1177747" cy="1687982"/>
          </a:xfrm>
          <a:prstGeom prst="rect">
            <a:avLst/>
          </a:prstGeom>
          <a:noFill/>
        </p:spPr>
      </p:pic>
      <p:pic>
        <p:nvPicPr>
          <p:cNvPr id="1040" name="Picture 16" descr="C:\Users\Uživatel\AppData\Local\Microsoft\Windows\Temporary Internet Files\Content.IE5\LU3GZNMR\MC9001007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4653136"/>
            <a:ext cx="1656184" cy="1728402"/>
          </a:xfrm>
          <a:prstGeom prst="rect">
            <a:avLst/>
          </a:prstGeom>
          <a:noFill/>
        </p:spPr>
      </p:pic>
      <p:pic>
        <p:nvPicPr>
          <p:cNvPr id="1044" name="Picture 20" descr="C:\Users\Uživatel\AppData\Local\Microsoft\Windows\Temporary Internet Files\Content.IE5\ZNG107T9\MC9001496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2060848"/>
            <a:ext cx="1922105" cy="1762578"/>
          </a:xfrm>
          <a:prstGeom prst="rect">
            <a:avLst/>
          </a:prstGeom>
          <a:noFill/>
        </p:spPr>
      </p:pic>
      <p:pic>
        <p:nvPicPr>
          <p:cNvPr id="1047" name="Picture 23" descr="C:\Users\Uživatel\AppData\Local\Microsoft\Windows\Temporary Internet Files\Content.IE5\TFJNLNGI\MC90042584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581128"/>
            <a:ext cx="1857375" cy="1835150"/>
          </a:xfrm>
          <a:prstGeom prst="rect">
            <a:avLst/>
          </a:prstGeom>
          <a:noFill/>
        </p:spPr>
      </p:pic>
      <p:pic>
        <p:nvPicPr>
          <p:cNvPr id="1049" name="Picture 25" descr="C:\Users\Uživatel\AppData\Local\Microsoft\Windows\Temporary Internet Files\Content.IE5\LU3GZNMR\MC90041164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116632"/>
            <a:ext cx="1936750" cy="1797050"/>
          </a:xfrm>
          <a:prstGeom prst="rect">
            <a:avLst/>
          </a:prstGeom>
          <a:noFill/>
        </p:spPr>
      </p:pic>
      <p:pic>
        <p:nvPicPr>
          <p:cNvPr id="1050" name="Picture 26" descr="C:\Users\Uživatel\AppData\Local\Microsoft\Windows\Temporary Internet Files\Content.IE5\ZNG107T9\MC90023519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5157192"/>
            <a:ext cx="1826971" cy="1479499"/>
          </a:xfrm>
          <a:prstGeom prst="rect">
            <a:avLst/>
          </a:prstGeom>
          <a:noFill/>
        </p:spPr>
      </p:pic>
      <p:pic>
        <p:nvPicPr>
          <p:cNvPr id="1051" name="Picture 27" descr="C:\Users\Uživatel\AppData\Local\Microsoft\Windows\Temporary Internet Files\Content.IE5\LU3GZNMR\MC90008394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48264" y="2204864"/>
            <a:ext cx="1975754" cy="160944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11560" y="28529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Zakroužkuj zvířata, která chováme pro mléko.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Uživatel\AppData\Local\Microsoft\Windows\Temporary Internet Files\Content.IE5\85T643N2\MC900026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6672"/>
            <a:ext cx="1836115" cy="1043330"/>
          </a:xfrm>
          <a:prstGeom prst="rect">
            <a:avLst/>
          </a:prstGeom>
          <a:noFill/>
        </p:spPr>
      </p:pic>
      <p:pic>
        <p:nvPicPr>
          <p:cNvPr id="1031" name="Picture 7" descr="C:\Users\Uživatel\AppData\Local\Microsoft\Windows\Temporary Internet Files\Content.IE5\TFJNLNGI\MC9000191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88640"/>
            <a:ext cx="2867860" cy="1918506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85T643N2\MC9003190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132856"/>
            <a:ext cx="1836115" cy="1627632"/>
          </a:xfrm>
          <a:prstGeom prst="rect">
            <a:avLst/>
          </a:prstGeom>
          <a:noFill/>
        </p:spPr>
      </p:pic>
      <p:pic>
        <p:nvPicPr>
          <p:cNvPr id="1033" name="Picture 9" descr="C:\Users\Uživatel\AppData\Local\Microsoft\Windows\Temporary Internet Files\Content.IE5\TFJNLNGI\MC9000385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132856"/>
            <a:ext cx="1177747" cy="1687982"/>
          </a:xfrm>
          <a:prstGeom prst="rect">
            <a:avLst/>
          </a:prstGeom>
          <a:noFill/>
        </p:spPr>
      </p:pic>
      <p:pic>
        <p:nvPicPr>
          <p:cNvPr id="1040" name="Picture 16" descr="C:\Users\Uživatel\AppData\Local\Microsoft\Windows\Temporary Internet Files\Content.IE5\LU3GZNMR\MC9001007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4653136"/>
            <a:ext cx="1656184" cy="1728402"/>
          </a:xfrm>
          <a:prstGeom prst="rect">
            <a:avLst/>
          </a:prstGeom>
          <a:noFill/>
        </p:spPr>
      </p:pic>
      <p:pic>
        <p:nvPicPr>
          <p:cNvPr id="1044" name="Picture 20" descr="C:\Users\Uživatel\AppData\Local\Microsoft\Windows\Temporary Internet Files\Content.IE5\ZNG107T9\MC9001496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2060848"/>
            <a:ext cx="1922105" cy="1762578"/>
          </a:xfrm>
          <a:prstGeom prst="rect">
            <a:avLst/>
          </a:prstGeom>
          <a:noFill/>
        </p:spPr>
      </p:pic>
      <p:pic>
        <p:nvPicPr>
          <p:cNvPr id="1047" name="Picture 23" descr="C:\Users\Uživatel\AppData\Local\Microsoft\Windows\Temporary Internet Files\Content.IE5\TFJNLNGI\MC90042584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581128"/>
            <a:ext cx="1857375" cy="1835150"/>
          </a:xfrm>
          <a:prstGeom prst="rect">
            <a:avLst/>
          </a:prstGeom>
          <a:noFill/>
        </p:spPr>
      </p:pic>
      <p:pic>
        <p:nvPicPr>
          <p:cNvPr id="1049" name="Picture 25" descr="C:\Users\Uživatel\AppData\Local\Microsoft\Windows\Temporary Internet Files\Content.IE5\LU3GZNMR\MC90041164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116632"/>
            <a:ext cx="1936750" cy="1797050"/>
          </a:xfrm>
          <a:prstGeom prst="rect">
            <a:avLst/>
          </a:prstGeom>
          <a:noFill/>
        </p:spPr>
      </p:pic>
      <p:pic>
        <p:nvPicPr>
          <p:cNvPr id="1050" name="Picture 26" descr="C:\Users\Uživatel\AppData\Local\Microsoft\Windows\Temporary Internet Files\Content.IE5\ZNG107T9\MC90023519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5157192"/>
            <a:ext cx="1826971" cy="1479499"/>
          </a:xfrm>
          <a:prstGeom prst="rect">
            <a:avLst/>
          </a:prstGeom>
          <a:noFill/>
        </p:spPr>
      </p:pic>
      <p:pic>
        <p:nvPicPr>
          <p:cNvPr id="1051" name="Picture 27" descr="C:\Users\Uživatel\AppData\Local\Microsoft\Windows\Temporary Internet Files\Content.IE5\LU3GZNMR\MC90008394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48264" y="2204864"/>
            <a:ext cx="1975754" cy="160944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332656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6000" dirty="0" smtClean="0"/>
          </a:p>
          <a:p>
            <a:pPr algn="ctr"/>
            <a:endParaRPr lang="cs-CZ" sz="6000" dirty="0"/>
          </a:p>
          <a:p>
            <a:pPr algn="ctr"/>
            <a:r>
              <a:rPr lang="cs-CZ" sz="6000" dirty="0" smtClean="0"/>
              <a:t>Zakroužkuj zvířata, která chováme pro radost.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Uživatel\AppData\Local\Microsoft\Windows\Temporary Internet Files\Content.IE5\85T643N2\MC900026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6672"/>
            <a:ext cx="1836115" cy="1043330"/>
          </a:xfrm>
          <a:prstGeom prst="rect">
            <a:avLst/>
          </a:prstGeom>
          <a:noFill/>
        </p:spPr>
      </p:pic>
      <p:pic>
        <p:nvPicPr>
          <p:cNvPr id="1031" name="Picture 7" descr="C:\Users\Uživatel\AppData\Local\Microsoft\Windows\Temporary Internet Files\Content.IE5\TFJNLNGI\MC9000191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88640"/>
            <a:ext cx="2867860" cy="1918506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85T643N2\MC9003190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132856"/>
            <a:ext cx="1836115" cy="1627632"/>
          </a:xfrm>
          <a:prstGeom prst="rect">
            <a:avLst/>
          </a:prstGeom>
          <a:noFill/>
        </p:spPr>
      </p:pic>
      <p:pic>
        <p:nvPicPr>
          <p:cNvPr id="1033" name="Picture 9" descr="C:\Users\Uživatel\AppData\Local\Microsoft\Windows\Temporary Internet Files\Content.IE5\TFJNLNGI\MC9000385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132856"/>
            <a:ext cx="1177747" cy="1687982"/>
          </a:xfrm>
          <a:prstGeom prst="rect">
            <a:avLst/>
          </a:prstGeom>
          <a:noFill/>
        </p:spPr>
      </p:pic>
      <p:pic>
        <p:nvPicPr>
          <p:cNvPr id="1040" name="Picture 16" descr="C:\Users\Uživatel\AppData\Local\Microsoft\Windows\Temporary Internet Files\Content.IE5\LU3GZNMR\MC9001007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4653136"/>
            <a:ext cx="1656184" cy="1728402"/>
          </a:xfrm>
          <a:prstGeom prst="rect">
            <a:avLst/>
          </a:prstGeom>
          <a:noFill/>
        </p:spPr>
      </p:pic>
      <p:pic>
        <p:nvPicPr>
          <p:cNvPr id="1044" name="Picture 20" descr="C:\Users\Uživatel\AppData\Local\Microsoft\Windows\Temporary Internet Files\Content.IE5\ZNG107T9\MC9001496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2060848"/>
            <a:ext cx="1922105" cy="1762578"/>
          </a:xfrm>
          <a:prstGeom prst="rect">
            <a:avLst/>
          </a:prstGeom>
          <a:noFill/>
        </p:spPr>
      </p:pic>
      <p:pic>
        <p:nvPicPr>
          <p:cNvPr id="1047" name="Picture 23" descr="C:\Users\Uživatel\AppData\Local\Microsoft\Windows\Temporary Internet Files\Content.IE5\TFJNLNGI\MC90042584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581128"/>
            <a:ext cx="1857375" cy="1835150"/>
          </a:xfrm>
          <a:prstGeom prst="rect">
            <a:avLst/>
          </a:prstGeom>
          <a:noFill/>
        </p:spPr>
      </p:pic>
      <p:pic>
        <p:nvPicPr>
          <p:cNvPr id="1049" name="Picture 25" descr="C:\Users\Uživatel\AppData\Local\Microsoft\Windows\Temporary Internet Files\Content.IE5\LU3GZNMR\MC90041164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116632"/>
            <a:ext cx="1936750" cy="1797050"/>
          </a:xfrm>
          <a:prstGeom prst="rect">
            <a:avLst/>
          </a:prstGeom>
          <a:noFill/>
        </p:spPr>
      </p:pic>
      <p:pic>
        <p:nvPicPr>
          <p:cNvPr id="1050" name="Picture 26" descr="C:\Users\Uživatel\AppData\Local\Microsoft\Windows\Temporary Internet Files\Content.IE5\ZNG107T9\MC90023519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5157192"/>
            <a:ext cx="1826971" cy="1479499"/>
          </a:xfrm>
          <a:prstGeom prst="rect">
            <a:avLst/>
          </a:prstGeom>
          <a:noFill/>
        </p:spPr>
      </p:pic>
      <p:pic>
        <p:nvPicPr>
          <p:cNvPr id="1051" name="Picture 27" descr="C:\Users\Uživatel\AppData\Local\Microsoft\Windows\Temporary Internet Files\Content.IE5\LU3GZNMR\MC90008394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48264" y="2204864"/>
            <a:ext cx="1975754" cy="160944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5040560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Co dáš zvířátkům k jídlu?</a:t>
            </a:r>
            <a:br>
              <a:rPr lang="cs-CZ" sz="6000" dirty="0" smtClean="0"/>
            </a:br>
            <a:r>
              <a:rPr lang="cs-CZ" sz="6000" dirty="0" smtClean="0"/>
              <a:t>Spoj čarou, co k sobě patří.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živatel\AppData\Local\Microsoft\Windows\Temporary Internet Files\Content.IE5\ZNG107T9\MC9002508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00808"/>
            <a:ext cx="1656184" cy="1251570"/>
          </a:xfrm>
          <a:prstGeom prst="rect">
            <a:avLst/>
          </a:prstGeom>
          <a:noFill/>
        </p:spPr>
      </p:pic>
      <p:pic>
        <p:nvPicPr>
          <p:cNvPr id="2051" name="Picture 3" descr="C:\Users\Uživatel\AppData\Local\Microsoft\Windows\Temporary Internet Files\Content.IE5\TFJNLNGI\MC9001495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60648"/>
            <a:ext cx="1009000" cy="1350886"/>
          </a:xfrm>
          <a:prstGeom prst="rect">
            <a:avLst/>
          </a:prstGeom>
          <a:noFill/>
        </p:spPr>
      </p:pic>
      <p:pic>
        <p:nvPicPr>
          <p:cNvPr id="2052" name="Picture 4" descr="C:\Users\Uživatel\AppData\Local\Microsoft\Windows\Temporary Internet Files\Content.IE5\85T643N2\MC9003444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429000"/>
            <a:ext cx="1809598" cy="1257300"/>
          </a:xfrm>
          <a:prstGeom prst="rect">
            <a:avLst/>
          </a:prstGeom>
          <a:noFill/>
        </p:spPr>
      </p:pic>
      <p:pic>
        <p:nvPicPr>
          <p:cNvPr id="2053" name="Picture 5" descr="C:\Users\Uživatel\AppData\Local\Microsoft\Windows\Temporary Internet Files\Content.IE5\LU3GZNMR\MC9001124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085184"/>
            <a:ext cx="1800200" cy="972441"/>
          </a:xfrm>
          <a:prstGeom prst="rect">
            <a:avLst/>
          </a:prstGeom>
          <a:noFill/>
        </p:spPr>
      </p:pic>
      <p:pic>
        <p:nvPicPr>
          <p:cNvPr id="2056" name="Picture 8" descr="C:\Users\Uživatel\AppData\Local\Microsoft\Windows\Temporary Internet Files\Content.IE5\LU3GZNMR\MC90033236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32656"/>
            <a:ext cx="1829714" cy="1277417"/>
          </a:xfrm>
          <a:prstGeom prst="rect">
            <a:avLst/>
          </a:prstGeom>
          <a:noFill/>
        </p:spPr>
      </p:pic>
      <p:pic>
        <p:nvPicPr>
          <p:cNvPr id="2058" name="Picture 10" descr="C:\Users\Uživatel\AppData\Local\Microsoft\Windows\Temporary Internet Files\Content.IE5\TFJNLNGI\MC90033242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1772816"/>
            <a:ext cx="1835201" cy="1417320"/>
          </a:xfrm>
          <a:prstGeom prst="rect">
            <a:avLst/>
          </a:prstGeom>
          <a:noFill/>
        </p:spPr>
      </p:pic>
      <p:pic>
        <p:nvPicPr>
          <p:cNvPr id="2059" name="Picture 11" descr="C:\Users\Uživatel\AppData\Local\Microsoft\Windows\Temporary Internet Files\Content.IE5\85T643N2\MC90033241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3429000"/>
            <a:ext cx="1826971" cy="1108253"/>
          </a:xfrm>
          <a:prstGeom prst="rect">
            <a:avLst/>
          </a:prstGeom>
          <a:noFill/>
        </p:spPr>
      </p:pic>
      <p:pic>
        <p:nvPicPr>
          <p:cNvPr id="2062" name="Picture 14" descr="C:\Users\Uživatel\AppData\Local\Microsoft\Windows\Temporary Internet Files\Content.IE5\TFJNLNGI\MC90044139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4653136"/>
            <a:ext cx="1809750" cy="134302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352928" cy="5904656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Zazpívej písničku „Když jsem já sloužil“.</a:t>
            </a:r>
            <a:br>
              <a:rPr lang="cs-CZ" sz="6000" dirty="0" smtClean="0"/>
            </a:br>
            <a:r>
              <a:rPr lang="cs-CZ" sz="6000" dirty="0" smtClean="0"/>
              <a:t>Obrázky ti napoví.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živatel\AppData\Local\Microsoft\Windows\Temporary Internet Files\Content.IE5\85T643N2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1714500" cy="1714500"/>
          </a:xfrm>
          <a:prstGeom prst="rect">
            <a:avLst/>
          </a:prstGeom>
          <a:noFill/>
        </p:spPr>
      </p:pic>
      <p:pic>
        <p:nvPicPr>
          <p:cNvPr id="3075" name="Picture 3" descr="C:\Users\Uživatel\AppData\Local\Microsoft\Windows\Temporary Internet Files\Content.IE5\LU3GZNMR\MC9003563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692696"/>
            <a:ext cx="1815998" cy="1596542"/>
          </a:xfrm>
          <a:prstGeom prst="rect">
            <a:avLst/>
          </a:prstGeom>
          <a:noFill/>
        </p:spPr>
      </p:pic>
      <p:pic>
        <p:nvPicPr>
          <p:cNvPr id="3076" name="Picture 4" descr="C:\Users\Uživatel\AppData\Local\Microsoft\Windows\Temporary Internet Files\Content.IE5\ZNG107T9\MC9004060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476672"/>
            <a:ext cx="1562100" cy="1841500"/>
          </a:xfrm>
          <a:prstGeom prst="rect">
            <a:avLst/>
          </a:prstGeom>
          <a:noFill/>
        </p:spPr>
      </p:pic>
      <p:pic>
        <p:nvPicPr>
          <p:cNvPr id="3077" name="Picture 5" descr="C:\Users\Uživatel\AppData\Local\Microsoft\Windows\Temporary Internet Files\Content.IE5\TFJNLNGI\MC9003448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2780928"/>
            <a:ext cx="1237183" cy="1650492"/>
          </a:xfrm>
          <a:prstGeom prst="rect">
            <a:avLst/>
          </a:prstGeom>
          <a:noFill/>
        </p:spPr>
      </p:pic>
      <p:pic>
        <p:nvPicPr>
          <p:cNvPr id="3079" name="Picture 7" descr="C:\Users\Uživatel\AppData\Local\Microsoft\Windows\Temporary Internet Files\Content.IE5\85T643N2\MC9000572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2924944"/>
            <a:ext cx="1810512" cy="1439266"/>
          </a:xfrm>
          <a:prstGeom prst="rect">
            <a:avLst/>
          </a:prstGeom>
          <a:noFill/>
        </p:spPr>
      </p:pic>
      <p:pic>
        <p:nvPicPr>
          <p:cNvPr id="3083" name="Picture 11" descr="C:\Users\Uživatel\AppData\Local\Microsoft\Windows\Temporary Internet Files\Content.IE5\85T643N2\MC90003410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2564904"/>
            <a:ext cx="1512168" cy="1915413"/>
          </a:xfrm>
          <a:prstGeom prst="rect">
            <a:avLst/>
          </a:prstGeom>
          <a:noFill/>
        </p:spPr>
      </p:pic>
      <p:pic>
        <p:nvPicPr>
          <p:cNvPr id="3086" name="Picture 14" descr="C:\Users\Uživatel\AppData\Local\Microsoft\Windows\Temporary Internet Files\Content.IE5\85T643N2\MC90015552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5013176"/>
            <a:ext cx="2304256" cy="1397664"/>
          </a:xfrm>
          <a:prstGeom prst="rect">
            <a:avLst/>
          </a:prstGeom>
          <a:noFill/>
        </p:spPr>
      </p:pic>
      <p:pic>
        <p:nvPicPr>
          <p:cNvPr id="3087" name="Picture 15" descr="C:\Users\Uživatel\AppData\Local\Microsoft\Windows\Temporary Internet Files\Content.IE5\ZNG107T9\MC90030522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936" y="4941168"/>
            <a:ext cx="1817827" cy="1440180"/>
          </a:xfrm>
          <a:prstGeom prst="rect">
            <a:avLst/>
          </a:prstGeom>
          <a:noFill/>
        </p:spPr>
      </p:pic>
      <p:pic>
        <p:nvPicPr>
          <p:cNvPr id="3089" name="Picture 17" descr="C:\Users\Uživatel\AppData\Local\Microsoft\Windows\Temporary Internet Files\Content.IE5\TFJNLNGI\MC90028565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4509120"/>
            <a:ext cx="1224136" cy="207402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40960" cy="525658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Vlastní práce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1514</TotalTime>
  <Words>167</Words>
  <Application>Microsoft Office PowerPoint</Application>
  <PresentationFormat>Předvádění na obrazovce (4:3)</PresentationFormat>
  <Paragraphs>33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Zakroužkuj zvířata, která chováme na maso.</vt:lpstr>
      <vt:lpstr>Prezentace aplikace PowerPoint</vt:lpstr>
      <vt:lpstr>Prezentace aplikace PowerPoint</vt:lpstr>
      <vt:lpstr>Prezentace aplikace PowerPoint</vt:lpstr>
      <vt:lpstr>Zakroužkuj zvířata, která chováme pro mléko.</vt:lpstr>
      <vt:lpstr>Prezentace aplikace PowerPoint</vt:lpstr>
      <vt:lpstr>Prezentace aplikace PowerPoint</vt:lpstr>
      <vt:lpstr>Prezentace aplikace PowerPoint</vt:lpstr>
      <vt:lpstr> Co dáš zvířátkům k jídlu? Spoj čarou, co k sobě patří.</vt:lpstr>
      <vt:lpstr>Prezentace aplikace PowerPoint</vt:lpstr>
      <vt:lpstr>Zazpívej písničku „Když jsem já sloužil“. Obrázky ti napoví.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83</cp:revision>
  <dcterms:created xsi:type="dcterms:W3CDTF">2011-08-21T15:31:45Z</dcterms:created>
  <dcterms:modified xsi:type="dcterms:W3CDTF">2012-05-11T05:26:40Z</dcterms:modified>
</cp:coreProperties>
</file>