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VY_32_INOVACE_17_Český jazyk pro 6. ročník_Pravopis koncovek podstatných jmen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Pravopis koncovek podstatných jmen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1641B22D-F800-4774-9DD8-EC3590AF4A22}">
      <dgm:prSet/>
      <dgm:spPr/>
      <dgm:t>
        <a:bodyPr/>
        <a:lstStyle/>
        <a:p>
          <a:r>
            <a:rPr lang="cs-CZ" smtClean="0"/>
            <a:t>Vytvořeno: červenec 2011</a:t>
          </a:r>
          <a:endParaRPr lang="cs-CZ" dirty="0"/>
        </a:p>
      </dgm:t>
    </dgm:pt>
    <dgm:pt modelId="{65CC6846-75AA-4D73-B90B-AEED18872DDF}" type="parTrans" cxnId="{C4C03B0E-0C28-4AC3-9BB0-8A126E32E78B}">
      <dgm:prSet/>
      <dgm:spPr/>
      <dgm:t>
        <a:bodyPr/>
        <a:lstStyle/>
        <a:p>
          <a:endParaRPr lang="cs-CZ"/>
        </a:p>
      </dgm:t>
    </dgm:pt>
    <dgm:pt modelId="{595F4E07-0105-4264-8AE8-4239897B5615}" type="sibTrans" cxnId="{C4C03B0E-0C28-4AC3-9BB0-8A126E32E78B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B877634B-EFF2-41FE-8B20-9237C7F3D18D}" type="pres">
      <dgm:prSet presAssocID="{1641B22D-F800-4774-9DD8-EC3590AF4A22}" presName="vertSpace6" presStyleLbl="node1" presStyleIdx="4" presStyleCnt="6"/>
      <dgm:spPr/>
    </dgm:pt>
    <dgm:pt modelId="{074E3F47-C840-487D-AB1C-6905CCBCCC41}" type="pres">
      <dgm:prSet presAssocID="{1641B22D-F800-4774-9DD8-EC3590AF4A22}" presName="circle6" presStyleLbl="node1" presStyleIdx="5" presStyleCnt="6"/>
      <dgm:spPr/>
    </dgm:pt>
    <dgm:pt modelId="{389B6687-CB8E-45AC-9885-C77F1EBCFF9F}" type="pres">
      <dgm:prSet presAssocID="{1641B22D-F800-4774-9DD8-EC3590AF4A22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44185F-AB9F-4901-B118-DA7E576E7C22}" type="pres">
      <dgm:prSet presAssocID="{1641B22D-F800-4774-9DD8-EC3590AF4A22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2F943A57-199F-4B8F-A0AB-9BFAEB08B37F}" type="presOf" srcId="{1641B22D-F800-4774-9DD8-EC3590AF4A22}" destId="{389B6687-CB8E-45AC-9885-C77F1EBCFF9F}" srcOrd="0" destOrd="0" presId="urn:microsoft.com/office/officeart/2005/8/layout/target3"/>
    <dgm:cxn modelId="{414D052D-2779-476F-AEFD-E9B2BF8B2A22}" type="presOf" srcId="{1641B22D-F800-4774-9DD8-EC3590AF4A22}" destId="{DE44185F-AB9F-4901-B118-DA7E576E7C22}" srcOrd="1" destOrd="0" presId="urn:microsoft.com/office/officeart/2005/8/layout/target3"/>
    <dgm:cxn modelId="{C4C03B0E-0C28-4AC3-9BB0-8A126E32E78B}" srcId="{757F3AB3-0718-4624-B441-E567A8F0AB56}" destId="{1641B22D-F800-4774-9DD8-EC3590AF4A22}" srcOrd="5" destOrd="0" parTransId="{65CC6846-75AA-4D73-B90B-AEED18872DDF}" sibTransId="{595F4E07-0105-4264-8AE8-4239897B5615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B5904925-237D-4DEA-B72B-1279DABE6C7A}" type="presParOf" srcId="{333A1088-737F-45CB-B68E-254E46348037}" destId="{B877634B-EFF2-41FE-8B20-9237C7F3D18D}" srcOrd="15" destOrd="0" presId="urn:microsoft.com/office/officeart/2005/8/layout/target3"/>
    <dgm:cxn modelId="{1F4E6FB5-4473-439F-9175-6DED244EB188}" type="presParOf" srcId="{333A1088-737F-45CB-B68E-254E46348037}" destId="{074E3F47-C840-487D-AB1C-6905CCBCCC41}" srcOrd="16" destOrd="0" presId="urn:microsoft.com/office/officeart/2005/8/layout/target3"/>
    <dgm:cxn modelId="{D83C73C7-705F-40D1-8123-4C6CE1857E34}" type="presParOf" srcId="{333A1088-737F-45CB-B68E-254E46348037}" destId="{389B6687-CB8E-45AC-9885-C77F1EBCFF9F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E7027CC1-5A8D-4848-962A-5F6A11478994}" type="presParOf" srcId="{333A1088-737F-45CB-B68E-254E46348037}" destId="{DE44185F-AB9F-4901-B118-DA7E576E7C22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Mgr. Eva Sixtová</a:t>
          </a:r>
          <a:endParaRPr lang="cs-CZ" sz="11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VY_32_INOVACE_17_Český jazyk pro 6. ročník_Pravopis koncovek podstatných jmen</a:t>
          </a:r>
          <a:endParaRPr lang="cs-CZ" sz="11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Pravopis koncovek podstatných jmen</a:t>
          </a:r>
          <a:endParaRPr lang="cs-CZ" sz="11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371039" y="1371039"/>
        <a:ext cx="5253696" cy="342760"/>
      </dsp:txXfrm>
    </dsp:sp>
    <dsp:sp modelId="{074E3F47-C840-487D-AB1C-6905CCBCCC41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389B6687-CB8E-45AC-9885-C77F1EBCFF9F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smtClean="0"/>
            <a:t>Vytvořeno: červenec 2011</a:t>
          </a:r>
          <a:endParaRPr lang="cs-CZ" sz="11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53640071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cs-CZ" dirty="0" smtClean="0"/>
              <a:t>    Text je určen pro žáky 6. ročníku, slouží k procvičení koncovek podstatných jmen.Každý žák pracuje na svůj pracovní list. Text na interaktivní tabuli slouží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Autofit/>
          </a:bodyPr>
          <a:lstStyle/>
          <a:p>
            <a:pPr lvl="0"/>
            <a:r>
              <a:rPr lang="cs-CZ" sz="3200" dirty="0" smtClean="0"/>
              <a:t>Doplň i-y / ý-í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Letadlo vzlétlo  vzhůru k neb_. Žil dlouho mezi těmito obyvatel_. Mužstva z Ostrav_ a Opav_ sehrají přátelské utkání v Boleslav_. Sundej si ten svetr ze </a:t>
            </a:r>
            <a:r>
              <a:rPr lang="cs-CZ" dirty="0" err="1" smtClean="0"/>
              <a:t>zábradl</a:t>
            </a:r>
            <a:r>
              <a:rPr lang="cs-CZ" dirty="0" smtClean="0"/>
              <a:t>_. Tatínek odnesl boty do opravny obuv_.  Blýskal se na slunci jako drahokam_. Klatov_ leží v podhůří Šumav_. Lovec zapřáhl </a:t>
            </a:r>
            <a:r>
              <a:rPr lang="cs-CZ" dirty="0" err="1" smtClean="0"/>
              <a:t>ps</a:t>
            </a:r>
            <a:r>
              <a:rPr lang="cs-CZ" dirty="0" smtClean="0"/>
              <a:t>_ do spřežení. Stop_ </a:t>
            </a:r>
            <a:r>
              <a:rPr lang="cs-CZ" dirty="0" err="1" smtClean="0"/>
              <a:t>koroptv</a:t>
            </a:r>
            <a:r>
              <a:rPr lang="cs-CZ" dirty="0" smtClean="0"/>
              <a:t>_ zasypal sníh. V </a:t>
            </a:r>
            <a:r>
              <a:rPr lang="cs-CZ" dirty="0" err="1" smtClean="0"/>
              <a:t>nouz</a:t>
            </a:r>
            <a:r>
              <a:rPr lang="cs-CZ" dirty="0" smtClean="0"/>
              <a:t>_ poznáš přítele. Vyjmenuj jednotlivé světadíl_. Včelí úl_ byly otočeny na jih. Držel v ruce oštěp_ a běžel, co mu síl_ stačily.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714380"/>
          </a:xfrm>
        </p:spPr>
        <p:txBody>
          <a:bodyPr>
            <a:noAutofit/>
          </a:bodyPr>
          <a:lstStyle/>
          <a:p>
            <a:pPr lvl="0"/>
            <a:r>
              <a:rPr lang="cs-CZ" sz="3200" dirty="0" smtClean="0"/>
              <a:t>Správné 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2844" y="928670"/>
            <a:ext cx="8858312" cy="578647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    Letadlo vzlétlo  vzhůru k nebi. Žil dlouho mezi těmito obyvateli. Mužstva z Ostravy a Opavy se hrají přátelské utkání v Boleslavi. Sundej si ten svetr ze zábradlí. Tatínek odnesl boty do opravny obuvi.  Blýskal se na slunci jako drahokamy. Klatovy leží v podhůří Šumavy. Lovec zapřáhl psy do spřežení. Stopy koroptví zasypal sníh. V nouzi poznáš přítele. Vyjmenuj jednotlivé světadíly. Včelí úly byly otočeny na jih. Držel v ruce oštěpy a běžel, co mu síly stačily.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395</TotalTime>
  <Words>260</Words>
  <Application>Microsoft Office PowerPoint</Application>
  <PresentationFormat>Předvádění na obrazovce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Anotace</vt:lpstr>
      <vt:lpstr>Doplň i-y / ý-í</vt:lpstr>
      <vt:lpstr>Správné řešení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Sixtová Eva</cp:lastModifiedBy>
  <cp:revision>60</cp:revision>
  <dcterms:created xsi:type="dcterms:W3CDTF">2011-06-20T10:40:08Z</dcterms:created>
  <dcterms:modified xsi:type="dcterms:W3CDTF">2012-05-17T07:37:06Z</dcterms:modified>
</cp:coreProperties>
</file>