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VY_32_INOVACE_18_Český jazyk pro 6. ročník_Druhy přídavných jmen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Druhy přídavných jmen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B634DC-0C2A-40C2-B578-D240221310A8}">
      <dgm:prSet/>
      <dgm:spPr/>
      <dgm:t>
        <a:bodyPr/>
        <a:lstStyle/>
        <a:p>
          <a:r>
            <a:rPr lang="cs-CZ" smtClean="0"/>
            <a:t>Vytvořeno: červenec 2011</a:t>
          </a:r>
          <a:endParaRPr lang="cs-CZ" dirty="0"/>
        </a:p>
      </dgm:t>
    </dgm:pt>
    <dgm:pt modelId="{9BD6DDA0-A676-4296-BE95-1A36993B4E02}" type="parTrans" cxnId="{1AD9452C-A947-450B-A472-4703D8BCB0E3}">
      <dgm:prSet/>
      <dgm:spPr/>
      <dgm:t>
        <a:bodyPr/>
        <a:lstStyle/>
        <a:p>
          <a:endParaRPr lang="cs-CZ"/>
        </a:p>
      </dgm:t>
    </dgm:pt>
    <dgm:pt modelId="{E124BD95-A336-4D1B-A06B-2A95B46FEF76}" type="sibTrans" cxnId="{1AD9452C-A947-450B-A472-4703D8BCB0E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0ADA07E9-2A5D-4B7E-9054-ECB6ED8EE5C1}" type="pres">
      <dgm:prSet presAssocID="{7EB634DC-0C2A-40C2-B578-D240221310A8}" presName="vertSpace6" presStyleLbl="node1" presStyleIdx="4" presStyleCnt="6"/>
      <dgm:spPr/>
    </dgm:pt>
    <dgm:pt modelId="{5514D435-E590-4EBD-9008-E1483F9283A4}" type="pres">
      <dgm:prSet presAssocID="{7EB634DC-0C2A-40C2-B578-D240221310A8}" presName="circle6" presStyleLbl="node1" presStyleIdx="5" presStyleCnt="6"/>
      <dgm:spPr/>
    </dgm:pt>
    <dgm:pt modelId="{DC6665FC-061A-4B3C-ADDF-8FA3F638C923}" type="pres">
      <dgm:prSet presAssocID="{7EB634DC-0C2A-40C2-B578-D240221310A8}" presName="rect6" presStyleLbl="alignAcc1" presStyleIdx="5" presStyleCnt="6"/>
      <dgm:spPr/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B5EB6-C7B2-4916-87E4-7A394741D6AC}" type="pres">
      <dgm:prSet presAssocID="{7EB634DC-0C2A-40C2-B578-D240221310A8}" presName="rect6ParTxNoCh" presStyleLbl="alignAcc1" presStyleIdx="5" presStyleCnt="6">
        <dgm:presLayoutVars>
          <dgm:chMax val="1"/>
          <dgm:bulletEnabled val="1"/>
        </dgm:presLayoutVars>
      </dgm:prSet>
      <dgm:spPr/>
    </dgm:pt>
  </dgm:ptLst>
  <dgm:cxnLst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D665BB4-579D-4AA6-A779-5034A92B8441}" type="presOf" srcId="{7EB634DC-0C2A-40C2-B578-D240221310A8}" destId="{DC6665FC-061A-4B3C-ADDF-8FA3F638C923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99B51519-1CE0-4F26-9677-E85D68B029E2}" type="presOf" srcId="{7EB634DC-0C2A-40C2-B578-D240221310A8}" destId="{62BB5EB6-C7B2-4916-87E4-7A394741D6AC}" srcOrd="1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1AD9452C-A947-450B-A472-4703D8BCB0E3}" srcId="{757F3AB3-0718-4624-B441-E567A8F0AB56}" destId="{7EB634DC-0C2A-40C2-B578-D240221310A8}" srcOrd="5" destOrd="0" parTransId="{9BD6DDA0-A676-4296-BE95-1A36993B4E02}" sibTransId="{E124BD95-A336-4D1B-A06B-2A95B46FEF76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4A8D0B54-24B1-4C1D-819A-31686F3C6B7F}" type="presParOf" srcId="{333A1088-737F-45CB-B68E-254E46348037}" destId="{0ADA07E9-2A5D-4B7E-9054-ECB6ED8EE5C1}" srcOrd="15" destOrd="0" presId="urn:microsoft.com/office/officeart/2005/8/layout/target3"/>
    <dgm:cxn modelId="{4C2CA1B4-64F8-497B-91AC-C1F3139C9EDE}" type="presParOf" srcId="{333A1088-737F-45CB-B68E-254E46348037}" destId="{5514D435-E590-4EBD-9008-E1483F9283A4}" srcOrd="16" destOrd="0" presId="urn:microsoft.com/office/officeart/2005/8/layout/target3"/>
    <dgm:cxn modelId="{F40E2ADC-6468-4FD5-A0D2-AC391FC880D7}" type="presParOf" srcId="{333A1088-737F-45CB-B68E-254E46348037}" destId="{DC6665FC-061A-4B3C-ADDF-8FA3F638C923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5E772492-A129-4946-8ADD-5D8A04D941CC}" type="presParOf" srcId="{333A1088-737F-45CB-B68E-254E46348037}" destId="{62BB5EB6-C7B2-4916-87E4-7A394741D6AC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Eva Sixtová</a:t>
          </a:r>
          <a:endParaRPr lang="cs-CZ" sz="13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VY_32_INOVACE_18_Český jazyk pro 6. ročník_Druhy přídavných jmen</a:t>
          </a:r>
          <a:endParaRPr lang="cs-CZ" sz="13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Druhy přídavných jmen</a:t>
          </a:r>
          <a:endParaRPr lang="cs-CZ" sz="13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371039" y="1371039"/>
        <a:ext cx="5253696" cy="342760"/>
      </dsp:txXfrm>
    </dsp:sp>
    <dsp:sp modelId="{5514D435-E590-4EBD-9008-E1483F9283A4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C6665FC-061A-4B3C-ADDF-8FA3F638C923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červenec 2011</a:t>
          </a:r>
          <a:endParaRPr lang="cs-CZ" sz="13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38793590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    Text je určen pro žáky 6. ročníku, slouží k procvičení druhů přídavných jmen.Každý žák pracuje na svůj pracovní list. Text na interaktivní tabuli slouží ke zpětné kontrole.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Autofit/>
          </a:bodyPr>
          <a:lstStyle/>
          <a:p>
            <a:pPr lvl="0"/>
            <a:r>
              <a:rPr lang="cs-CZ" sz="3200" dirty="0" smtClean="0"/>
              <a:t>Zařaď přídavná jména k příslušnému druhu.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cizí, tatínkův, jelení, bystří, sousedova, drzý, hovězí, milí, Honzův, nemocný, žabí, blýskavá, Milanova, čirý, babiččino, známí, podzimní, </a:t>
            </a:r>
            <a:r>
              <a:rPr lang="cs-CZ" smtClean="0"/>
              <a:t>kamarádův,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u="sng" dirty="0" smtClean="0"/>
              <a:t>tvrdá</a:t>
            </a:r>
            <a:r>
              <a:rPr lang="cs-CZ" dirty="0" smtClean="0"/>
              <a:t>                       </a:t>
            </a:r>
            <a:r>
              <a:rPr lang="cs-CZ" u="sng" dirty="0" smtClean="0"/>
              <a:t>měkká</a:t>
            </a:r>
            <a:r>
              <a:rPr lang="cs-CZ" dirty="0" smtClean="0"/>
              <a:t>                </a:t>
            </a:r>
            <a:r>
              <a:rPr lang="cs-CZ" u="sng" dirty="0" smtClean="0"/>
              <a:t>přivlastňovací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Autofit/>
          </a:bodyPr>
          <a:lstStyle/>
          <a:p>
            <a:pPr lvl="0"/>
            <a:r>
              <a:rPr lang="cs-CZ" sz="3200" dirty="0" smtClean="0"/>
              <a:t>Správné 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    cizí, tatínkův, jelení, bystří, sousedova, drzý, hovězí, milí, Honzův, nemocný, žabí, blýskavá, Milanova, čirý, babiččino, známí, podzimní, kamarádův,</a:t>
            </a:r>
          </a:p>
          <a:p>
            <a:pPr>
              <a:buNone/>
            </a:pPr>
            <a:r>
              <a:rPr lang="cs-CZ" sz="2800" dirty="0" smtClean="0"/>
              <a:t>   </a:t>
            </a:r>
            <a:r>
              <a:rPr lang="cs-CZ" sz="2800" u="sng" dirty="0" smtClean="0"/>
              <a:t>tvrdá</a:t>
            </a:r>
            <a:r>
              <a:rPr lang="cs-CZ" sz="2800" dirty="0" smtClean="0"/>
              <a:t>                       </a:t>
            </a:r>
            <a:r>
              <a:rPr lang="cs-CZ" sz="2800" u="sng" dirty="0" smtClean="0"/>
              <a:t>měkká</a:t>
            </a:r>
            <a:r>
              <a:rPr lang="cs-CZ" sz="2800" dirty="0" smtClean="0"/>
              <a:t>              </a:t>
            </a:r>
            <a:r>
              <a:rPr lang="cs-CZ" sz="2800" u="sng" dirty="0" smtClean="0"/>
              <a:t>přivlastňovací</a:t>
            </a:r>
          </a:p>
          <a:p>
            <a:pPr>
              <a:buNone/>
            </a:pPr>
            <a:r>
              <a:rPr lang="cs-CZ" sz="2800" dirty="0" smtClean="0"/>
              <a:t>bystří                         cizí                     tatínkův</a:t>
            </a:r>
          </a:p>
          <a:p>
            <a:pPr>
              <a:buNone/>
            </a:pPr>
            <a:r>
              <a:rPr lang="cs-CZ" sz="2800" dirty="0" smtClean="0"/>
              <a:t>drzý                            jelení                sousedova</a:t>
            </a:r>
          </a:p>
          <a:p>
            <a:pPr>
              <a:buNone/>
            </a:pPr>
            <a:r>
              <a:rPr lang="cs-CZ" sz="2800" dirty="0" smtClean="0"/>
              <a:t>milí                             hovězí               Honzův</a:t>
            </a:r>
          </a:p>
          <a:p>
            <a:pPr>
              <a:buNone/>
            </a:pPr>
            <a:r>
              <a:rPr lang="cs-CZ" sz="2800" dirty="0" smtClean="0"/>
              <a:t>nemocný                   žabí                    Milanova</a:t>
            </a:r>
          </a:p>
          <a:p>
            <a:pPr>
              <a:buNone/>
            </a:pPr>
            <a:r>
              <a:rPr lang="cs-CZ" sz="2800" dirty="0" smtClean="0"/>
              <a:t>blýskavá                     podzimní           babiččino</a:t>
            </a:r>
          </a:p>
          <a:p>
            <a:pPr>
              <a:buNone/>
            </a:pPr>
            <a:r>
              <a:rPr lang="cs-CZ" sz="2800" dirty="0" smtClean="0"/>
              <a:t>čirý                                                         kamarádův</a:t>
            </a:r>
          </a:p>
          <a:p>
            <a:pPr>
              <a:buNone/>
            </a:pPr>
            <a:r>
              <a:rPr lang="cs-CZ" sz="2800" dirty="0" smtClean="0"/>
              <a:t>známí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406</TotalTime>
  <Words>170</Words>
  <Application>Microsoft Office PowerPoint</Application>
  <PresentationFormat>Předvádění na obrazovce (4:3)</PresentationFormat>
  <Paragraphs>21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Zařaď přídavná jména k příslušnému druhu.</vt:lpstr>
      <vt:lpstr>Správné řešení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62</cp:revision>
  <dcterms:created xsi:type="dcterms:W3CDTF">2011-06-20T10:40:08Z</dcterms:created>
  <dcterms:modified xsi:type="dcterms:W3CDTF">2012-05-17T07:37:20Z</dcterms:modified>
</cp:coreProperties>
</file>