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VY_12_INOVACE_07_Čj_soustředěné  vnímání  textu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pohádka O perníkové chaloupce	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111208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24040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355520"/>
          <a:ext cx="6215106" cy="30411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VY_12_INOVACE_07_Čj_soustředěné  vnímání  textu</a:t>
          </a:r>
          <a:endParaRPr lang="cs-CZ" sz="1600" kern="1200" dirty="0"/>
        </a:p>
      </dsp:txBody>
      <dsp:txXfrm>
        <a:off x="2357453" y="1355520"/>
        <a:ext cx="6215106" cy="838936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053465"/>
          <a:ext cx="6215106" cy="21638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pohádka O perníkové chaloupce	</a:t>
          </a:r>
          <a:endParaRPr lang="cs-CZ" sz="1600" kern="1200" dirty="0"/>
        </a:p>
      </dsp:txBody>
      <dsp:txXfrm>
        <a:off x="2357453" y="2053465"/>
        <a:ext cx="6215106" cy="935739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5922632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75353" y="5332566"/>
            <a:ext cx="25922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52928" cy="5112568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Soustředěný poslech předčítaného textu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3.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Žáci mají před sebou vytištěný text pro lepší orientaci v textu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Čtení s porozuměním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32656"/>
            <a:ext cx="7992888" cy="612068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7200" dirty="0" smtClean="0"/>
              <a:t>Čti a pozorně poslouchej pohádku.</a:t>
            </a:r>
          </a:p>
          <a:p>
            <a:pPr algn="ctr"/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512" y="116632"/>
            <a:ext cx="8640960" cy="936104"/>
          </a:xfrm>
        </p:spPr>
        <p:txBody>
          <a:bodyPr/>
          <a:lstStyle/>
          <a:p>
            <a:r>
              <a:rPr lang="cs-CZ" dirty="0" smtClean="0"/>
              <a:t>O perníkové chaloupce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54461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3400" dirty="0" smtClean="0"/>
              <a:t>Jeníček a Mařenka bydleli se svými rodiči v malé chaloupce u lesa.</a:t>
            </a:r>
          </a:p>
          <a:p>
            <a:pPr>
              <a:buNone/>
            </a:pPr>
            <a:r>
              <a:rPr lang="cs-CZ" sz="3400" dirty="0" smtClean="0"/>
              <a:t>		Tatínek šel do lesa kácet stromy a děti vzal s sebou, aby nasbíraly jahody. Děti v lese zabloudily. Brzo nastala noc. Mařenka vylezla na strom  a uviděla v dálce světlo. Vydaly se tím směrem, až přišly k malé chaloupce. Byla celá z perníku.</a:t>
            </a:r>
          </a:p>
          <a:p>
            <a:pPr>
              <a:buNone/>
            </a:pPr>
            <a:r>
              <a:rPr lang="cs-CZ" sz="3400" dirty="0" smtClean="0"/>
              <a:t>		Protože měly hlad, vylezly na střechu a začaly loupat perníček. Vtom se otevřely dveře. Stála tam ježibaba a vyptávala se, kdo jí tam krade perníček. Jeníčka a Mařenku chytila a zavřela v chaloupce. Chtěla si je vykrmit, upéci a potom sníst. </a:t>
            </a:r>
          </a:p>
          <a:p>
            <a:pPr>
              <a:buNone/>
            </a:pPr>
            <a:r>
              <a:rPr lang="cs-CZ" sz="3400" dirty="0" smtClean="0"/>
              <a:t>		Když byly vykrmené, chtěla, aby si sedly na lopatu, aby </a:t>
            </a:r>
            <a:r>
              <a:rPr lang="cs-CZ" sz="3400" smtClean="0"/>
              <a:t>je </a:t>
            </a:r>
            <a:r>
              <a:rPr lang="cs-CZ" sz="3400" smtClean="0"/>
              <a:t>mohla </a:t>
            </a:r>
            <a:r>
              <a:rPr lang="cs-CZ" sz="3400" dirty="0" smtClean="0"/>
              <a:t>v peci upéct. Děti jí ale řekly, že nevědí, jak se na lopatě sedí.</a:t>
            </a:r>
          </a:p>
          <a:p>
            <a:pPr>
              <a:buNone/>
            </a:pPr>
            <a:r>
              <a:rPr lang="cs-CZ" sz="3400" dirty="0" smtClean="0"/>
              <a:t>		Ježibaba, že jim to tedy ukáže. Jak si sedla, Jeníček s Mařenkou ji strčili do pece a pelášili pryč od perníkové chaloupky.</a:t>
            </a:r>
          </a:p>
          <a:p>
            <a:pPr>
              <a:buNone/>
            </a:pPr>
            <a:r>
              <a:rPr lang="cs-CZ" sz="3400" dirty="0" smtClean="0"/>
              <a:t>		Oba se šťastně vrátili domů, kde na ně čekali rodiče.</a:t>
            </a:r>
          </a:p>
          <a:p>
            <a:pPr>
              <a:buNone/>
            </a:pPr>
            <a:r>
              <a:rPr lang="cs-CZ" sz="3400" dirty="0" smtClean="0"/>
              <a:t>	</a:t>
            </a:r>
            <a:endParaRPr lang="cs-CZ" sz="34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496944" cy="6192688"/>
          </a:xfrm>
        </p:spPr>
        <p:txBody>
          <a:bodyPr>
            <a:normAutofit/>
          </a:bodyPr>
          <a:lstStyle/>
          <a:p>
            <a:r>
              <a:rPr lang="cs-CZ" sz="7200" dirty="0" smtClean="0"/>
              <a:t>Čti a doplňuj správná slova.</a:t>
            </a:r>
            <a:br>
              <a:rPr lang="cs-CZ" sz="7200" dirty="0" smtClean="0"/>
            </a:b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 perníkové chaloupce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544616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5100" dirty="0" smtClean="0"/>
              <a:t>Jeníček a . . . . . . .  bydleli se svými rodiči v malé . . . . . . . .  u lesa.</a:t>
            </a:r>
          </a:p>
          <a:p>
            <a:pPr>
              <a:buNone/>
            </a:pPr>
            <a:r>
              <a:rPr lang="cs-CZ" sz="5100" dirty="0" smtClean="0"/>
              <a:t>		Tatínek šel do . . . .  kácet . . . . . .  a děti vzal s sebou, aby nasbíraly . . . . . .   . Děti v lese zabloudily. Brzo nastala noc. Mařenka vylezla na . . . . .       a uviděla v dálce světlo. Vydaly se tím směrem, až přišly k malé . . . . . . . .   . Byla celá z . . . . . . .   .</a:t>
            </a:r>
          </a:p>
          <a:p>
            <a:pPr>
              <a:buNone/>
            </a:pPr>
            <a:r>
              <a:rPr lang="cs-CZ" sz="5100" dirty="0" smtClean="0"/>
              <a:t>		Protože měly . . . .   , vylezly na . . . . . .  a začaly loupat perníček. Vtom se . . . . . . . .  dveře. Stála tam . . . . . . . .  a vyptávala se, kdo jí tam krade . . . . . . . .   . Jeníčka a . . . . . . .  chytila a zavřela. Chtěla si je . . . . . . .   , upéci       a potom sníst. </a:t>
            </a:r>
          </a:p>
          <a:p>
            <a:pPr>
              <a:buNone/>
            </a:pPr>
            <a:r>
              <a:rPr lang="cs-CZ" sz="5100" dirty="0" smtClean="0"/>
              <a:t>		Když byly vykrmené, chtěla, aby si sedly na . . . . . .   , aby je mohla       v   . . . .  upéct. Děti jí ale řekly, že nevědí, jak se na . . . . . .  sedí.</a:t>
            </a:r>
          </a:p>
          <a:p>
            <a:pPr>
              <a:buNone/>
            </a:pPr>
            <a:r>
              <a:rPr lang="cs-CZ" sz="5100" dirty="0" smtClean="0"/>
              <a:t>		Ježibaba, že jim to tedy ukáže. Jak si sedla, . . . . . . .  s Mařenkou ji strčili do pece a . . . . . . . .  pryč od . . . . . . . .  chaloupky.</a:t>
            </a:r>
          </a:p>
          <a:p>
            <a:pPr>
              <a:buNone/>
            </a:pPr>
            <a:r>
              <a:rPr lang="cs-CZ" sz="5100" dirty="0" smtClean="0"/>
              <a:t>		Oba se šťastně vrátili . . . .   , kde na ně čekali . . . . . .   .</a:t>
            </a:r>
          </a:p>
          <a:p>
            <a:pPr>
              <a:buNone/>
            </a:pPr>
            <a:r>
              <a:rPr lang="cs-CZ" sz="5100" dirty="0" smtClean="0"/>
              <a:t>	</a:t>
            </a:r>
            <a:endParaRPr lang="cs-CZ" sz="51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5976664"/>
          </a:xfrm>
        </p:spPr>
        <p:txBody>
          <a:bodyPr>
            <a:noAutofit/>
          </a:bodyPr>
          <a:lstStyle/>
          <a:p>
            <a:r>
              <a:rPr lang="cs-CZ" sz="7200" dirty="0" smtClean="0"/>
              <a:t>Vyber, kdo v pohádce vystupuje.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55576" y="620688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Budulínek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191683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2636912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ježibaba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141277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Jeníček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393305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Mařenka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348880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Červená Karkulka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429309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prasátko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350100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Smolíček 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548680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drak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537321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princezna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76470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tatínek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522920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kůzlátka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458112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král</a:t>
            </a:r>
            <a:endParaRPr lang="cs-CZ" sz="3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  <p:bldP spid="12" grpId="0" build="allAtOnce"/>
      <p:bldP spid="13" grpId="0" build="allAtOnce"/>
      <p:bldP spid="14" grpId="0" build="allAtOnce"/>
      <p:bldP spid="15" grpId="0" build="allAtOnce"/>
      <p:bldP spid="16" grpId="0" build="allAtOnce"/>
      <p:bldP spid="17" grpId="0" build="allAtOnce"/>
      <p:bldP spid="18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si svůj obrázek k pohádce.</a:t>
            </a:r>
            <a:endParaRPr lang="cs-CZ" dirty="0"/>
          </a:p>
        </p:txBody>
      </p:sp>
      <p:pic>
        <p:nvPicPr>
          <p:cNvPr id="1032" name="Picture 8" descr="C:\Users\Uživatel\AppData\Local\Microsoft\Windows\Temporary Internet Files\Content.IE5\G9QF35V4\MC9003618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340768"/>
            <a:ext cx="6336704" cy="521865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352928" cy="5256584"/>
          </a:xfrm>
        </p:spPr>
        <p:txBody>
          <a:bodyPr>
            <a:normAutofit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Vlastní práce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139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a metodický pokyn</vt:lpstr>
      <vt:lpstr>Prezentace aplikace PowerPoint</vt:lpstr>
      <vt:lpstr>O perníkové chaloupce</vt:lpstr>
      <vt:lpstr>Čti a doplňuj správná slova. </vt:lpstr>
      <vt:lpstr>O perníkové chaloupce</vt:lpstr>
      <vt:lpstr>Vyber, kdo v pohádce vystupuje.</vt:lpstr>
      <vt:lpstr>Prezentace aplikace PowerPoint</vt:lpstr>
      <vt:lpstr>Nakresli si svůj obrázek k pohádce.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26</cp:revision>
  <dcterms:created xsi:type="dcterms:W3CDTF">2011-08-21T15:31:45Z</dcterms:created>
  <dcterms:modified xsi:type="dcterms:W3CDTF">2012-05-10T10:30:14Z</dcterms:modified>
</cp:coreProperties>
</file>