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7345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VY_32_INOVACE_19_Český jazyk pro 6. ročník_Pravopis podstatných jmen II.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Pravopis podstatných jmen II.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2E8BB8D-69E5-4206-9F1E-B9ECDD7542F4}">
      <dgm:prSet/>
      <dgm:spPr/>
      <dgm:t>
        <a:bodyPr/>
        <a:lstStyle/>
        <a:p>
          <a:r>
            <a:rPr lang="cs-CZ" smtClean="0"/>
            <a:t>Vytvořeno: červenec 2011</a:t>
          </a:r>
          <a:endParaRPr lang="cs-CZ" dirty="0"/>
        </a:p>
      </dgm:t>
    </dgm:pt>
    <dgm:pt modelId="{45C43067-DDB4-4653-B792-A9A7BD34A92D}" type="parTrans" cxnId="{7090D32F-3B53-4A0A-8ADF-7011AD5B81B9}">
      <dgm:prSet/>
      <dgm:spPr/>
      <dgm:t>
        <a:bodyPr/>
        <a:lstStyle/>
        <a:p>
          <a:endParaRPr lang="cs-CZ"/>
        </a:p>
      </dgm:t>
    </dgm:pt>
    <dgm:pt modelId="{321C7C1A-5894-46FD-9099-C9A80BA935B7}" type="sibTrans" cxnId="{7090D32F-3B53-4A0A-8ADF-7011AD5B81B9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45B672DD-DE82-4AEB-9B73-72BB0E985785}" type="pres">
      <dgm:prSet presAssocID="{02E8BB8D-69E5-4206-9F1E-B9ECDD7542F4}" presName="vertSpace6" presStyleLbl="node1" presStyleIdx="4" presStyleCnt="6"/>
      <dgm:spPr/>
    </dgm:pt>
    <dgm:pt modelId="{1B02B8C8-63F8-4F27-8BE5-20C3BD50E3E7}" type="pres">
      <dgm:prSet presAssocID="{02E8BB8D-69E5-4206-9F1E-B9ECDD7542F4}" presName="circle6" presStyleLbl="node1" presStyleIdx="5" presStyleCnt="6"/>
      <dgm:spPr/>
    </dgm:pt>
    <dgm:pt modelId="{9032A574-2EEB-4FAE-B58C-0F8B2418DBA4}" type="pres">
      <dgm:prSet presAssocID="{02E8BB8D-69E5-4206-9F1E-B9ECDD7542F4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81AA72-1F67-42C5-BEB8-96898AF93AF1}" type="pres">
      <dgm:prSet presAssocID="{02E8BB8D-69E5-4206-9F1E-B9ECDD7542F4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090D32F-3B53-4A0A-8ADF-7011AD5B81B9}" srcId="{757F3AB3-0718-4624-B441-E567A8F0AB56}" destId="{02E8BB8D-69E5-4206-9F1E-B9ECDD7542F4}" srcOrd="5" destOrd="0" parTransId="{45C43067-DDB4-4653-B792-A9A7BD34A92D}" sibTransId="{321C7C1A-5894-46FD-9099-C9A80BA935B7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0EF7C787-D9B2-4CE5-83E4-0CEFF148BBDD}" type="presOf" srcId="{02E8BB8D-69E5-4206-9F1E-B9ECDD7542F4}" destId="{EA81AA72-1F67-42C5-BEB8-96898AF93AF1}" srcOrd="1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6047823E-B6E8-481F-B130-0D68073C82E1}" type="presOf" srcId="{02E8BB8D-69E5-4206-9F1E-B9ECDD7542F4}" destId="{9032A574-2EEB-4FAE-B58C-0F8B2418DBA4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20E2530A-E4F3-4FDA-BC1C-D8F7B08B1309}" type="presParOf" srcId="{333A1088-737F-45CB-B68E-254E46348037}" destId="{45B672DD-DE82-4AEB-9B73-72BB0E985785}" srcOrd="15" destOrd="0" presId="urn:microsoft.com/office/officeart/2005/8/layout/target3"/>
    <dgm:cxn modelId="{C9430A3E-1598-4912-AF8C-11F094E29F0E}" type="presParOf" srcId="{333A1088-737F-45CB-B68E-254E46348037}" destId="{1B02B8C8-63F8-4F27-8BE5-20C3BD50E3E7}" srcOrd="16" destOrd="0" presId="urn:microsoft.com/office/officeart/2005/8/layout/target3"/>
    <dgm:cxn modelId="{0278DD4A-78AC-4D0D-B860-FB48A364662E}" type="presParOf" srcId="{333A1088-737F-45CB-B68E-254E46348037}" destId="{9032A574-2EEB-4FAE-B58C-0F8B2418DBA4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99241AC8-9392-4A80-B3EA-BFB943ACC1A1}" type="presParOf" srcId="{333A1088-737F-45CB-B68E-254E46348037}" destId="{EA81AA72-1F67-42C5-BEB8-96898AF93AF1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Eva Sixtová</a:t>
          </a:r>
          <a:endParaRPr lang="cs-CZ" sz="13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VY_32_INOVACE_19_Český jazyk pro 6. ročník_Pravopis podstatných jmen II.</a:t>
          </a:r>
          <a:endParaRPr lang="cs-CZ" sz="13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Pravopis podstatných jmen II.</a:t>
          </a:r>
          <a:endParaRPr lang="cs-CZ" sz="13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371039" y="1371039"/>
        <a:ext cx="5253696" cy="342760"/>
      </dsp:txXfrm>
    </dsp:sp>
    <dsp:sp modelId="{1B02B8C8-63F8-4F27-8BE5-20C3BD50E3E7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032A574-2EEB-4FAE-B58C-0F8B2418DBA4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Vytvořeno: červenec 2011</a:t>
          </a:r>
          <a:endParaRPr lang="cs-CZ" sz="13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809038381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    Text je určen pro žáky 6. ročníku, slouží k procvičení pravopisu koncovek podstatných jmen.Každý žák pracuje na svůj pracovní list. Text na interaktivní tabuli slouží ke zpětné kontrole.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714380"/>
          </a:xfrm>
        </p:spPr>
        <p:txBody>
          <a:bodyPr>
            <a:noAutofit/>
          </a:bodyPr>
          <a:lstStyle/>
          <a:p>
            <a:pPr lvl="0"/>
            <a:r>
              <a:rPr lang="cs-CZ" sz="3200" dirty="0" smtClean="0"/>
              <a:t>Doplň i/y, í/ý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928670"/>
            <a:ext cx="8858312" cy="578647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Na hráz_ rybníka postávalo několik chlapců. Chtěl bych vidět obrázek s vašimi </a:t>
            </a:r>
            <a:r>
              <a:rPr lang="cs-CZ" dirty="0" err="1" smtClean="0"/>
              <a:t>ps</a:t>
            </a:r>
            <a:r>
              <a:rPr lang="cs-CZ" dirty="0" smtClean="0"/>
              <a:t>_. Každý se musí řídit těmito </a:t>
            </a:r>
            <a:r>
              <a:rPr lang="cs-CZ" dirty="0" err="1" smtClean="0"/>
              <a:t>pravidl</a:t>
            </a:r>
            <a:r>
              <a:rPr lang="cs-CZ" dirty="0" smtClean="0"/>
              <a:t>_. V </a:t>
            </a:r>
            <a:r>
              <a:rPr lang="cs-CZ" dirty="0" err="1" smtClean="0"/>
              <a:t>pytl</a:t>
            </a:r>
            <a:r>
              <a:rPr lang="cs-CZ" dirty="0" smtClean="0"/>
              <a:t>_ s peněz_ objevil starý spis. Dej tu květinu do nové váz_. V této obuv_ nemůžeš nikam jít. Vydali jsme se na výlet po řece </a:t>
            </a:r>
            <a:r>
              <a:rPr lang="cs-CZ" dirty="0" err="1" smtClean="0"/>
              <a:t>Lab</a:t>
            </a:r>
            <a:r>
              <a:rPr lang="cs-CZ" dirty="0" smtClean="0"/>
              <a:t>_. Při velkých mrazech prasklo </a:t>
            </a:r>
            <a:r>
              <a:rPr lang="cs-CZ" dirty="0" err="1" smtClean="0"/>
              <a:t>potrub</a:t>
            </a:r>
            <a:r>
              <a:rPr lang="cs-CZ" dirty="0" smtClean="0"/>
              <a:t>_ s pitnou vodou. Sestavil všechny hlavolam_. Do škol_ začal chodit vloni. Z Bratislav_ do Přibyslav_ pojede rychlíkem. Na předměstí stály kolos_ velkých budov. Mám pokoj v </a:t>
            </a:r>
            <a:r>
              <a:rPr lang="cs-CZ" dirty="0" err="1" smtClean="0"/>
              <a:t>podkrov</a:t>
            </a:r>
            <a:r>
              <a:rPr lang="cs-CZ" dirty="0" smtClean="0"/>
              <a:t>_ našeho domu. </a:t>
            </a:r>
            <a:r>
              <a:rPr lang="cs-CZ" dirty="0" err="1" smtClean="0"/>
              <a:t>Podneb</a:t>
            </a:r>
            <a:r>
              <a:rPr lang="cs-CZ" dirty="0" smtClean="0"/>
              <a:t>_ v těchto krajích je teplé.</a:t>
            </a:r>
            <a:endParaRPr lang="cs-CZ" u="sng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714380"/>
          </a:xfrm>
        </p:spPr>
        <p:txBody>
          <a:bodyPr>
            <a:noAutofit/>
          </a:bodyPr>
          <a:lstStyle/>
          <a:p>
            <a:pPr lvl="0"/>
            <a:r>
              <a:rPr lang="cs-CZ" sz="3200" dirty="0" smtClean="0"/>
              <a:t>Správné řešení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928670"/>
            <a:ext cx="8858312" cy="578647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Na hrázi rybníka postávalo několik chlapců. Chtěl bych vidět obrázek s vašimi psy. Každý se musí řídit těmito pravidly. V pytli s penězi objevil starý spis. Dej tu květinu do nové vázy. V této obuvi nemůžeš nikam jít. Vydali jsme se na výlet po řece Labi. Při velkých mrazech prasklo potrubí s pitnou vodou. Sestavil všechny hlavolamy. Do školy začal chodit vloni. Z Bratislavy do Přibyslavi pojede rychlíkem. Na předměstí stály kolosy velkých budov. Mám pokoj v podkroví našeho domu. Podnebí v těchto krajích je teplé.</a:t>
            </a:r>
            <a:endParaRPr lang="cs-CZ" u="sng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418</TotalTime>
  <Words>285</Words>
  <Application>Microsoft Office PowerPoint</Application>
  <PresentationFormat>Předvádění na obrazovce (4:3)</PresentationFormat>
  <Paragraphs>12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Snímek 1</vt:lpstr>
      <vt:lpstr>Anotace</vt:lpstr>
      <vt:lpstr>Doplň i/y, í/ý</vt:lpstr>
      <vt:lpstr>Správné řešení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HP</cp:lastModifiedBy>
  <cp:revision>65</cp:revision>
  <dcterms:created xsi:type="dcterms:W3CDTF">2011-06-20T10:40:08Z</dcterms:created>
  <dcterms:modified xsi:type="dcterms:W3CDTF">2012-05-29T12:58:02Z</dcterms:modified>
</cp:coreProperties>
</file>