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7345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VY_32_INOVACE_20_Český jazyk pro 6. ročník_Pád a vzor podstatných jmen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Pád a </a:t>
          </a:r>
          <a:r>
            <a:rPr lang="cs-CZ" smtClean="0"/>
            <a:t>vzor podstatných </a:t>
          </a:r>
          <a:r>
            <a:rPr lang="cs-CZ" dirty="0" smtClean="0"/>
            <a:t>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516C445-73D7-4476-B7BA-BB00A3768C1E}">
      <dgm:prSet/>
      <dgm:spPr/>
      <dgm:t>
        <a:bodyPr/>
        <a:lstStyle/>
        <a:p>
          <a:r>
            <a:rPr lang="cs-CZ" smtClean="0"/>
            <a:t>Vytvořeno: červenec 2011</a:t>
          </a:r>
          <a:endParaRPr lang="cs-CZ" dirty="0"/>
        </a:p>
      </dgm:t>
    </dgm:pt>
    <dgm:pt modelId="{BE342E28-BA68-429C-B0CE-AA725D69721A}" type="parTrans" cxnId="{032B469D-F505-4B07-AD37-E439BAADA9E0}">
      <dgm:prSet/>
      <dgm:spPr/>
      <dgm:t>
        <a:bodyPr/>
        <a:lstStyle/>
        <a:p>
          <a:endParaRPr lang="cs-CZ"/>
        </a:p>
      </dgm:t>
    </dgm:pt>
    <dgm:pt modelId="{BFDBB96E-5041-48BD-B9DF-49CBEE316119}" type="sibTrans" cxnId="{032B469D-F505-4B07-AD37-E439BAADA9E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 custLinFactNeighborX="-55" custLinFactNeighborY="5382"/>
      <dgm:spPr/>
      <dgm:t>
        <a:bodyPr/>
        <a:lstStyle/>
        <a:p>
          <a:endParaRPr lang="cs-CZ"/>
        </a:p>
      </dgm:t>
    </dgm:pt>
    <dgm:pt modelId="{D0141CE6-94B4-4F99-8D28-F1589F3264B4}" type="pres">
      <dgm:prSet presAssocID="{D516C445-73D7-4476-B7BA-BB00A3768C1E}" presName="vertSpace6" presStyleLbl="node1" presStyleIdx="4" presStyleCnt="6"/>
      <dgm:spPr/>
    </dgm:pt>
    <dgm:pt modelId="{4F5777A0-0A2B-4E61-BAF6-FE4DB7F6ADAA}" type="pres">
      <dgm:prSet presAssocID="{D516C445-73D7-4476-B7BA-BB00A3768C1E}" presName="circle6" presStyleLbl="node1" presStyleIdx="5" presStyleCnt="6"/>
      <dgm:spPr/>
    </dgm:pt>
    <dgm:pt modelId="{DE7E15C3-C6A5-4A07-BF08-ECDF15CDBE8C}" type="pres">
      <dgm:prSet presAssocID="{D516C445-73D7-4476-B7BA-BB00A3768C1E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346AE8-6E92-4809-891D-D62279B88D47}" type="pres">
      <dgm:prSet presAssocID="{D516C445-73D7-4476-B7BA-BB00A3768C1E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1FA4B6A-6B38-4990-84A0-ACE5A7CF0F8C}" type="presOf" srcId="{D516C445-73D7-4476-B7BA-BB00A3768C1E}" destId="{2D346AE8-6E92-4809-891D-D62279B88D47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83288FAF-6F6F-417F-BA36-2F3A69493077}" type="presOf" srcId="{D516C445-73D7-4476-B7BA-BB00A3768C1E}" destId="{DE7E15C3-C6A5-4A07-BF08-ECDF15CDBE8C}" srcOrd="0" destOrd="0" presId="urn:microsoft.com/office/officeart/2005/8/layout/target3"/>
    <dgm:cxn modelId="{032B469D-F505-4B07-AD37-E439BAADA9E0}" srcId="{757F3AB3-0718-4624-B441-E567A8F0AB56}" destId="{D516C445-73D7-4476-B7BA-BB00A3768C1E}" srcOrd="5" destOrd="0" parTransId="{BE342E28-BA68-429C-B0CE-AA725D69721A}" sibTransId="{BFDBB96E-5041-48BD-B9DF-49CBEE316119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924572D9-AEEB-4A77-B001-B35174907FA0}" type="presParOf" srcId="{333A1088-737F-45CB-B68E-254E46348037}" destId="{D0141CE6-94B4-4F99-8D28-F1589F3264B4}" srcOrd="15" destOrd="0" presId="urn:microsoft.com/office/officeart/2005/8/layout/target3"/>
    <dgm:cxn modelId="{F6A43E91-7E92-41A1-B436-C0F7844E97C6}" type="presParOf" srcId="{333A1088-737F-45CB-B68E-254E46348037}" destId="{4F5777A0-0A2B-4E61-BAF6-FE4DB7F6ADAA}" srcOrd="16" destOrd="0" presId="urn:microsoft.com/office/officeart/2005/8/layout/target3"/>
    <dgm:cxn modelId="{A3B67723-F048-4199-AE33-849F5E951455}" type="presParOf" srcId="{333A1088-737F-45CB-B68E-254E46348037}" destId="{DE7E15C3-C6A5-4A07-BF08-ECDF15CDBE8C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D7AC021B-7C58-423C-A798-4AAE58D14FD4}" type="presParOf" srcId="{333A1088-737F-45CB-B68E-254E46348037}" destId="{2D346AE8-6E92-4809-891D-D62279B88D4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VY_32_INOVACE_20_Český jazyk pro 6. ročník_Pád a vzor podstatných jmen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Pád a </a:t>
          </a:r>
          <a:r>
            <a:rPr lang="cs-CZ" sz="1300" kern="1200" smtClean="0"/>
            <a:t>vzor podstatných </a:t>
          </a:r>
          <a:r>
            <a:rPr lang="cs-CZ" sz="1300" kern="1200" dirty="0" smtClean="0"/>
            <a:t>jmen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68149" y="1415313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68149" y="1415313"/>
        <a:ext cx="5253696" cy="342760"/>
      </dsp:txXfrm>
    </dsp:sp>
    <dsp:sp modelId="{4F5777A0-0A2B-4E61-BAF6-FE4DB7F6ADAA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E7E15C3-C6A5-4A07-BF08-ECDF15CDBE8C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červenec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4569019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Text je určen pro žáky 6. ročníku, slouží k procvičení určování pádu a vzoru podstatný jmen.Každý žák pracuje na svůj pracovní list. Text na interaktivní tabuli slouží ke zpětné kontrole.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200" dirty="0" smtClean="0"/>
              <a:t>Urči pád a vzor podstatných jmen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pád                                vzor</a:t>
            </a:r>
          </a:p>
          <a:p>
            <a:pPr>
              <a:buNone/>
            </a:pPr>
            <a:r>
              <a:rPr lang="cs-CZ" dirty="0" smtClean="0"/>
              <a:t>na tabuli</a:t>
            </a:r>
          </a:p>
          <a:p>
            <a:pPr>
              <a:buNone/>
            </a:pPr>
            <a:r>
              <a:rPr lang="cs-CZ" dirty="0" smtClean="0"/>
              <a:t>bez přátel</a:t>
            </a:r>
          </a:p>
          <a:p>
            <a:pPr>
              <a:buNone/>
            </a:pPr>
            <a:r>
              <a:rPr lang="cs-CZ" dirty="0" smtClean="0"/>
              <a:t>do sešitu</a:t>
            </a:r>
          </a:p>
          <a:p>
            <a:pPr>
              <a:buNone/>
            </a:pPr>
            <a:r>
              <a:rPr lang="cs-CZ" dirty="0" smtClean="0"/>
              <a:t>Honzo!</a:t>
            </a:r>
          </a:p>
          <a:p>
            <a:pPr>
              <a:buNone/>
            </a:pPr>
            <a:r>
              <a:rPr lang="cs-CZ" dirty="0" smtClean="0"/>
              <a:t>z ulice</a:t>
            </a:r>
          </a:p>
          <a:p>
            <a:pPr>
              <a:buNone/>
            </a:pPr>
            <a:r>
              <a:rPr lang="cs-CZ" smtClean="0"/>
              <a:t>na loukách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za strýcem</a:t>
            </a:r>
          </a:p>
          <a:p>
            <a:pPr>
              <a:buNone/>
            </a:pPr>
            <a:r>
              <a:rPr lang="cs-CZ" dirty="0" smtClean="0"/>
              <a:t>přátelství</a:t>
            </a:r>
          </a:p>
          <a:p>
            <a:pPr>
              <a:buNone/>
            </a:pPr>
            <a:r>
              <a:rPr lang="cs-CZ" dirty="0" smtClean="0"/>
              <a:t>k mamince</a:t>
            </a:r>
          </a:p>
          <a:p>
            <a:pPr>
              <a:buNone/>
            </a:pPr>
            <a:r>
              <a:rPr lang="cs-CZ" dirty="0" smtClean="0"/>
              <a:t>o housatech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714380"/>
          </a:xfrm>
        </p:spPr>
        <p:txBody>
          <a:bodyPr>
            <a:noAutofit/>
          </a:bodyPr>
          <a:lstStyle/>
          <a:p>
            <a:pPr lvl="0"/>
            <a:r>
              <a:rPr lang="cs-CZ" sz="3200" smtClean="0"/>
              <a:t>Správné 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928670"/>
            <a:ext cx="8858312" cy="578647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pád                                vzor</a:t>
            </a:r>
          </a:p>
          <a:p>
            <a:pPr>
              <a:buNone/>
            </a:pPr>
            <a:r>
              <a:rPr lang="cs-CZ" dirty="0" smtClean="0"/>
              <a:t>na tabuli                       6.                                  růže</a:t>
            </a:r>
          </a:p>
          <a:p>
            <a:pPr>
              <a:buNone/>
            </a:pPr>
            <a:r>
              <a:rPr lang="cs-CZ" dirty="0" smtClean="0"/>
              <a:t>bez přátel                     2.                                  muž</a:t>
            </a:r>
          </a:p>
          <a:p>
            <a:pPr>
              <a:buNone/>
            </a:pPr>
            <a:r>
              <a:rPr lang="cs-CZ" dirty="0" smtClean="0"/>
              <a:t>do sešitu                       2.                                  hrad</a:t>
            </a:r>
          </a:p>
          <a:p>
            <a:pPr>
              <a:buNone/>
            </a:pPr>
            <a:r>
              <a:rPr lang="cs-CZ" dirty="0" smtClean="0"/>
              <a:t>Honzo!                          5.                                   předseda</a:t>
            </a:r>
          </a:p>
          <a:p>
            <a:pPr>
              <a:buNone/>
            </a:pPr>
            <a:r>
              <a:rPr lang="cs-CZ" dirty="0" smtClean="0"/>
              <a:t>z ulice                            2.                                   růže</a:t>
            </a:r>
          </a:p>
          <a:p>
            <a:pPr>
              <a:buNone/>
            </a:pPr>
            <a:r>
              <a:rPr lang="cs-CZ" dirty="0" smtClean="0"/>
              <a:t>na loukách                    6.                                   žena</a:t>
            </a:r>
          </a:p>
          <a:p>
            <a:pPr>
              <a:buNone/>
            </a:pPr>
            <a:r>
              <a:rPr lang="cs-CZ" dirty="0" smtClean="0"/>
              <a:t>za strýcem                     7.                                  muž</a:t>
            </a:r>
          </a:p>
          <a:p>
            <a:pPr>
              <a:buNone/>
            </a:pPr>
            <a:r>
              <a:rPr lang="cs-CZ" dirty="0" smtClean="0"/>
              <a:t>přátelství                        1.                                  stavení</a:t>
            </a:r>
          </a:p>
          <a:p>
            <a:pPr>
              <a:buNone/>
            </a:pPr>
            <a:r>
              <a:rPr lang="cs-CZ" dirty="0" smtClean="0"/>
              <a:t>k mamince                     3.                                   žena</a:t>
            </a:r>
          </a:p>
          <a:p>
            <a:pPr>
              <a:buNone/>
            </a:pPr>
            <a:r>
              <a:rPr lang="cs-CZ" dirty="0" smtClean="0"/>
              <a:t>o housatech                   6.                                   kuře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387</TotalTime>
  <Words>150</Words>
  <Application>Microsoft Office PowerPoint</Application>
  <PresentationFormat>Předvádění na obrazovce (4:3)</PresentationFormat>
  <Paragraphs>32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Urči pád a vzor podstatných jmen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60</cp:revision>
  <dcterms:created xsi:type="dcterms:W3CDTF">2011-06-20T10:40:08Z</dcterms:created>
  <dcterms:modified xsi:type="dcterms:W3CDTF">2012-05-17T07:38:04Z</dcterms:modified>
</cp:coreProperties>
</file>