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4" r:id="rId7"/>
    <p:sldId id="263" r:id="rId8"/>
    <p:sldId id="261" r:id="rId9"/>
    <p:sldId id="27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01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:VY_12_INOVACE_07_</a:t>
          </a:r>
          <a:r>
            <a:rPr lang="cs-CZ" dirty="0" err="1" smtClean="0"/>
            <a:t>Prv</a:t>
          </a:r>
          <a:r>
            <a:rPr lang="cs-CZ" dirty="0" smtClean="0"/>
            <a:t>_volně žijící zvířata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volně žijící zvířata	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 dirty="0" smtClean="0"/>
            <a:t>:VY_12_INOVACE_07_</a:t>
          </a:r>
          <a:r>
            <a:rPr lang="cs-CZ" sz="1600" kern="1200" dirty="0" err="1" smtClean="0"/>
            <a:t>Prv</a:t>
          </a:r>
          <a:r>
            <a:rPr lang="cs-CZ" sz="1600" kern="1200" dirty="0" smtClean="0"/>
            <a:t>_volně žijící zvířata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volně žijící zvířata	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58567153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72261" y="5332566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12968" cy="5184576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Poznávání volně žijících zvířat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1.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Upevňování znalostí o zvířatech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Poslech pohádky „Budka“ </a:t>
            </a:r>
            <a:r>
              <a:rPr lang="cs-CZ" dirty="0" smtClean="0"/>
              <a:t>( </a:t>
            </a:r>
            <a:r>
              <a:rPr lang="cs-CZ" smtClean="0"/>
              <a:t>Řečová výchova)          s </a:t>
            </a:r>
            <a:r>
              <a:rPr lang="cs-CZ" dirty="0" smtClean="0"/>
              <a:t>porozuměním</a:t>
            </a:r>
          </a:p>
          <a:p>
            <a:pPr>
              <a:spcBef>
                <a:spcPct val="0"/>
              </a:spcBef>
              <a:buNone/>
            </a:pPr>
            <a:r>
              <a:rPr lang="cs-CZ" dirty="0" smtClean="0"/>
              <a:t>-  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640960" cy="568863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r>
              <a:rPr lang="cs-CZ" sz="6000" dirty="0" smtClean="0"/>
              <a:t>Pozorně poslouchej a pojmenuj zvířata.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775" y="353020"/>
            <a:ext cx="9086290" cy="86177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přírodě se všichni chováme tiše, abychom viděli co nejvíce zvířátek. Na louce </a:t>
            </a:r>
            <a:r>
              <a:rPr lang="cs-CZ" sz="3200" dirty="0"/>
              <a:t>létají	</a:t>
            </a:r>
            <a:r>
              <a:rPr lang="cs-CZ" sz="3200" dirty="0" smtClean="0"/>
              <a:t>          , </a:t>
            </a:r>
          </a:p>
          <a:p>
            <a:endParaRPr lang="cs-CZ" dirty="0" smtClean="0"/>
          </a:p>
          <a:p>
            <a:r>
              <a:rPr lang="cs-CZ" sz="3200" dirty="0" smtClean="0"/>
              <a:t>v řece plavou		     , na poli běhají	   a	     . </a:t>
            </a:r>
          </a:p>
          <a:p>
            <a:endParaRPr lang="cs-CZ" sz="3200" dirty="0"/>
          </a:p>
          <a:p>
            <a:r>
              <a:rPr lang="cs-CZ" sz="3200" dirty="0" smtClean="0"/>
              <a:t>  </a:t>
            </a:r>
          </a:p>
          <a:p>
            <a:endParaRPr lang="cs-CZ" sz="3200" dirty="0" smtClean="0"/>
          </a:p>
          <a:p>
            <a:r>
              <a:rPr lang="cs-CZ" sz="3200" dirty="0"/>
              <a:t>V </a:t>
            </a:r>
            <a:r>
              <a:rPr lang="cs-CZ" sz="3200" dirty="0" smtClean="0"/>
              <a:t>lese žijí        ,</a:t>
            </a:r>
            <a:r>
              <a:rPr lang="cs-CZ" sz="3200" dirty="0"/>
              <a:t> </a:t>
            </a:r>
            <a:r>
              <a:rPr lang="cs-CZ" sz="3200" dirty="0" smtClean="0"/>
              <a:t>      ,         ,</a:t>
            </a:r>
            <a:r>
              <a:rPr lang="cs-CZ" sz="3200" dirty="0"/>
              <a:t> </a:t>
            </a:r>
            <a:r>
              <a:rPr lang="cs-CZ" sz="3200" dirty="0" smtClean="0"/>
              <a:t>            ,            </a:t>
            </a:r>
            <a:r>
              <a:rPr lang="cs-CZ" sz="3200" dirty="0"/>
              <a:t>, </a:t>
            </a:r>
            <a:endParaRPr lang="cs-CZ" sz="3200" dirty="0" smtClean="0"/>
          </a:p>
          <a:p>
            <a:r>
              <a:rPr lang="cs-CZ" sz="3200" dirty="0" smtClean="0"/>
              <a:t>			 	    	 	</a:t>
            </a:r>
          </a:p>
          <a:p>
            <a:r>
              <a:rPr lang="cs-CZ" sz="3200" dirty="0" smtClean="0"/>
              <a:t>a na kamenech se vyhřívají	  </a:t>
            </a:r>
            <a:r>
              <a:rPr lang="cs-CZ" sz="3200" dirty="0"/>
              <a:t> </a:t>
            </a:r>
            <a:r>
              <a:rPr lang="cs-CZ" sz="3200" dirty="0" smtClean="0"/>
              <a:t>          .   </a:t>
            </a:r>
          </a:p>
          <a:p>
            <a:endParaRPr lang="cs-CZ" sz="3200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</a:t>
            </a:r>
          </a:p>
          <a:p>
            <a:endParaRPr lang="cs-CZ" dirty="0" smtClean="0"/>
          </a:p>
          <a:p>
            <a:r>
              <a:rPr lang="cs-CZ" dirty="0" smtClean="0"/>
              <a:t>        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85T643N2\MC9003361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68362" y="933311"/>
            <a:ext cx="799563" cy="531596"/>
          </a:xfrm>
          <a:prstGeom prst="rect">
            <a:avLst/>
          </a:prstGeom>
          <a:noFill/>
        </p:spPr>
      </p:pic>
      <p:pic>
        <p:nvPicPr>
          <p:cNvPr id="1027" name="Picture 3" descr="C:\Users\Uživatel\AppData\Local\Microsoft\Windows\Temporary Internet Files\Content.IE5\LU3GZNMR\MC90008402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99607" y="1716582"/>
            <a:ext cx="1255674" cy="632298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TFJNLNGI\MC9003244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68791" y="1464907"/>
            <a:ext cx="539726" cy="802328"/>
          </a:xfrm>
          <a:prstGeom prst="rect">
            <a:avLst/>
          </a:prstGeom>
          <a:noFill/>
        </p:spPr>
      </p:pic>
      <p:pic>
        <p:nvPicPr>
          <p:cNvPr id="2" name="Picture 5" descr="C:\Users\Uživatel\AppData\Local\Microsoft\Windows\Temporary Internet Files\Content.IE5\ZNG107T9\MC90005722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8384" y="1673831"/>
            <a:ext cx="504056" cy="717799"/>
          </a:xfrm>
          <a:prstGeom prst="rect">
            <a:avLst/>
          </a:prstGeom>
          <a:noFill/>
        </p:spPr>
      </p:pic>
      <p:pic>
        <p:nvPicPr>
          <p:cNvPr id="1030" name="Picture 6" descr="C:\Users\Uživatel\AppData\Local\Microsoft\Windows\Temporary Internet Files\Content.IE5\85T643N2\MC9001113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52501" y="3322543"/>
            <a:ext cx="507960" cy="734956"/>
          </a:xfrm>
          <a:prstGeom prst="rect">
            <a:avLst/>
          </a:prstGeom>
          <a:noFill/>
        </p:spPr>
      </p:pic>
      <p:pic>
        <p:nvPicPr>
          <p:cNvPr id="3" name="Picture 7" descr="C:\Users\Uživatel\AppData\Local\Microsoft\Windows\Temporary Internet Files\Content.IE5\85T643N2\MC90035615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275206" y="3311189"/>
            <a:ext cx="763911" cy="834620"/>
          </a:xfrm>
          <a:prstGeom prst="rect">
            <a:avLst/>
          </a:prstGeom>
          <a:noFill/>
        </p:spPr>
      </p:pic>
      <p:pic>
        <p:nvPicPr>
          <p:cNvPr id="1034" name="Picture 10" descr="C:\Users\Uživatel\AppData\Local\Microsoft\Windows\Temporary Internet Files\Content.IE5\LU3GZNMR\MC90032647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27443" y="3459780"/>
            <a:ext cx="840365" cy="686029"/>
          </a:xfrm>
          <a:prstGeom prst="rect">
            <a:avLst/>
          </a:prstGeom>
          <a:noFill/>
        </p:spPr>
      </p:pic>
      <p:pic>
        <p:nvPicPr>
          <p:cNvPr id="1035" name="Picture 11" descr="C:\Users\Uživatel\AppData\Local\Microsoft\Windows\Temporary Internet Files\Content.IE5\ZNG107T9\MC90044139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47595" y="3311189"/>
            <a:ext cx="903287" cy="887412"/>
          </a:xfrm>
          <a:prstGeom prst="rect">
            <a:avLst/>
          </a:prstGeom>
          <a:noFill/>
        </p:spPr>
      </p:pic>
      <p:pic>
        <p:nvPicPr>
          <p:cNvPr id="1037" name="Picture 13" descr="C:\Users\Uživatel\AppData\Local\Microsoft\Windows\Temporary Internet Files\Content.IE5\ZNG107T9\MC90032559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468362" y="3238413"/>
            <a:ext cx="945489" cy="954176"/>
          </a:xfrm>
          <a:prstGeom prst="rect">
            <a:avLst/>
          </a:prstGeom>
          <a:noFill/>
        </p:spPr>
      </p:pic>
      <p:pic>
        <p:nvPicPr>
          <p:cNvPr id="1038" name="Picture 14" descr="C:\Users\Uživatel\AppData\Local\Microsoft\Windows\Temporary Internet Files\Content.IE5\TFJNLNGI\MC90011085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61167" y="3475691"/>
            <a:ext cx="961271" cy="716898"/>
          </a:xfrm>
          <a:prstGeom prst="rect">
            <a:avLst/>
          </a:prstGeom>
          <a:noFill/>
        </p:spPr>
      </p:pic>
      <p:pic>
        <p:nvPicPr>
          <p:cNvPr id="1039" name="Picture 15" descr="C:\Users\Uživatel\AppData\Local\Microsoft\Windows\Temporary Internet Files\Content.IE5\TFJNLNGI\MC900030427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99239" y="4437112"/>
            <a:ext cx="1043929" cy="82166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Znáš tato zvířata?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živatel\AppData\Local\Microsoft\Windows\Temporary Internet Files\Content.IE5\LU3GZNMR\MC9000840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844824"/>
            <a:ext cx="1435294" cy="2204863"/>
          </a:xfrm>
          <a:prstGeom prst="rect">
            <a:avLst/>
          </a:prstGeom>
          <a:noFill/>
        </p:spPr>
      </p:pic>
      <p:pic>
        <p:nvPicPr>
          <p:cNvPr id="2053" name="Picture 5" descr="C:\Users\Uživatel\AppData\Local\Microsoft\Windows\Temporary Internet Files\Content.IE5\LU3GZNMR\MC9003468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564904"/>
            <a:ext cx="1836115" cy="1032358"/>
          </a:xfrm>
          <a:prstGeom prst="rect">
            <a:avLst/>
          </a:prstGeom>
          <a:noFill/>
        </p:spPr>
      </p:pic>
      <p:pic>
        <p:nvPicPr>
          <p:cNvPr id="2054" name="Picture 6" descr="C:\Users\Uživatel\AppData\Local\Microsoft\Windows\Temporary Internet Files\Content.IE5\ZNG107T9\MC9003361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692696"/>
            <a:ext cx="2699792" cy="1570850"/>
          </a:xfrm>
          <a:prstGeom prst="rect">
            <a:avLst/>
          </a:prstGeom>
          <a:noFill/>
        </p:spPr>
      </p:pic>
      <p:pic>
        <p:nvPicPr>
          <p:cNvPr id="2056" name="Picture 8" descr="C:\Users\Uživatel\AppData\Local\Microsoft\Windows\Temporary Internet Files\Content.IE5\85T643N2\MC9003296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4653136"/>
            <a:ext cx="1798622" cy="855552"/>
          </a:xfrm>
          <a:prstGeom prst="rect">
            <a:avLst/>
          </a:prstGeom>
          <a:noFill/>
        </p:spPr>
      </p:pic>
      <p:pic>
        <p:nvPicPr>
          <p:cNvPr id="2058" name="Picture 10" descr="C:\Users\Uživatel\AppData\Local\Microsoft\Windows\Temporary Internet Files\Content.IE5\ZNG107T9\MC90043002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4149080"/>
            <a:ext cx="1685925" cy="1847850"/>
          </a:xfrm>
          <a:prstGeom prst="rect">
            <a:avLst/>
          </a:prstGeom>
          <a:noFill/>
        </p:spPr>
      </p:pic>
      <p:pic>
        <p:nvPicPr>
          <p:cNvPr id="2059" name="Picture 11" descr="C:\Users\Uživatel\AppData\Local\Microsoft\Windows\Temporary Internet Files\Content.IE5\LU3GZNMR\MC90008389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75856" y="4221088"/>
            <a:ext cx="2335794" cy="2264121"/>
          </a:xfrm>
          <a:prstGeom prst="rect">
            <a:avLst/>
          </a:prstGeom>
          <a:noFill/>
        </p:spPr>
      </p:pic>
      <p:pic>
        <p:nvPicPr>
          <p:cNvPr id="2061" name="Picture 13" descr="C:\Users\Uživatel\AppData\Local\Microsoft\Windows\Temporary Internet Files\Content.IE5\85T643N2\MC9000148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36096" y="836712"/>
            <a:ext cx="1828800" cy="83210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251520" y="620688"/>
            <a:ext cx="87849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dirty="0" smtClean="0"/>
          </a:p>
          <a:p>
            <a:pPr algn="ctr"/>
            <a:endParaRPr lang="cs-CZ" sz="4000" dirty="0"/>
          </a:p>
          <a:p>
            <a:pPr algn="ctr"/>
            <a:endParaRPr lang="cs-CZ" sz="4000" dirty="0" smtClean="0"/>
          </a:p>
          <a:p>
            <a:pPr algn="ctr"/>
            <a:r>
              <a:rPr lang="cs-CZ" sz="6000" dirty="0" smtClean="0"/>
              <a:t>Pozorně poslouchej pohádku „Budka“.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1484784"/>
            <a:ext cx="8445624" cy="4104456"/>
          </a:xfrm>
        </p:spPr>
        <p:txBody>
          <a:bodyPr>
            <a:noAutofit/>
          </a:bodyPr>
          <a:lstStyle/>
          <a:p>
            <a:r>
              <a:rPr lang="cs-CZ" sz="6000" dirty="0" smtClean="0"/>
              <a:t>Spoj s budkou zvířátka, která do ní patří.</a:t>
            </a:r>
            <a:endParaRPr lang="cs-CZ" sz="60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Uživatel\AppData\Local\Microsoft\Windows\Temporary Internet Files\Content.IE5\TFJNLNGI\MC9003559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2808312" cy="2808312"/>
          </a:xfrm>
          <a:prstGeom prst="rect">
            <a:avLst/>
          </a:prstGeom>
          <a:noFill/>
        </p:spPr>
      </p:pic>
      <p:pic>
        <p:nvPicPr>
          <p:cNvPr id="4102" name="Picture 6" descr="C:\Users\Uživatel\AppData\Local\Microsoft\Windows\Temporary Internet Files\Content.IE5\85T643N2\MC9003914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60648"/>
            <a:ext cx="1445226" cy="1008112"/>
          </a:xfrm>
          <a:prstGeom prst="rect">
            <a:avLst/>
          </a:prstGeom>
          <a:noFill/>
        </p:spPr>
      </p:pic>
      <p:pic>
        <p:nvPicPr>
          <p:cNvPr id="4103" name="Picture 7" descr="C:\Users\Uživatel\AppData\Local\Microsoft\Windows\Temporary Internet Files\Content.IE5\LU3GZNMR\MC9003914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5013176"/>
            <a:ext cx="1636222" cy="1080120"/>
          </a:xfrm>
          <a:prstGeom prst="rect">
            <a:avLst/>
          </a:prstGeom>
          <a:noFill/>
        </p:spPr>
      </p:pic>
      <p:pic>
        <p:nvPicPr>
          <p:cNvPr id="4104" name="Picture 8" descr="C:\Users\Uživatel\AppData\Local\Microsoft\Windows\Temporary Internet Files\Content.IE5\ZNG107T9\MC90005761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844824"/>
            <a:ext cx="1196802" cy="1368152"/>
          </a:xfrm>
          <a:prstGeom prst="rect">
            <a:avLst/>
          </a:prstGeom>
          <a:noFill/>
        </p:spPr>
      </p:pic>
      <p:pic>
        <p:nvPicPr>
          <p:cNvPr id="4105" name="Picture 9" descr="C:\Users\Uživatel\AppData\Local\Microsoft\Windows\Temporary Internet Files\Content.IE5\TFJNLNGI\MC9000569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7" y="4201230"/>
            <a:ext cx="864096" cy="1759275"/>
          </a:xfrm>
          <a:prstGeom prst="rect">
            <a:avLst/>
          </a:prstGeom>
          <a:noFill/>
        </p:spPr>
      </p:pic>
      <p:pic>
        <p:nvPicPr>
          <p:cNvPr id="4107" name="Picture 11" descr="C:\Users\Uživatel\AppData\Local\Microsoft\Windows\Temporary Internet Files\Content.IE5\LU3GZNMR\MC90039144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2924944"/>
            <a:ext cx="1656184" cy="952202"/>
          </a:xfrm>
          <a:prstGeom prst="rect">
            <a:avLst/>
          </a:prstGeom>
          <a:noFill/>
        </p:spPr>
      </p:pic>
      <p:pic>
        <p:nvPicPr>
          <p:cNvPr id="4111" name="Picture 15" descr="C:\Users\Uživatel\AppData\Local\Microsoft\Windows\Temporary Internet Files\Content.IE5\85T643N2\MC90042472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80312" y="3356992"/>
            <a:ext cx="864096" cy="1304166"/>
          </a:xfrm>
          <a:prstGeom prst="rect">
            <a:avLst/>
          </a:prstGeom>
          <a:noFill/>
        </p:spPr>
      </p:pic>
      <p:pic>
        <p:nvPicPr>
          <p:cNvPr id="1028" name="Picture 4" descr="C:\Users\Uživatel\AppData\Local\Microsoft\Windows\Temporary Internet Files\Content.IE5\85T643N2\MC90008846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1340768"/>
            <a:ext cx="1512168" cy="1573419"/>
          </a:xfrm>
          <a:prstGeom prst="rect">
            <a:avLst/>
          </a:prstGeom>
          <a:noFill/>
        </p:spPr>
      </p:pic>
      <p:pic>
        <p:nvPicPr>
          <p:cNvPr id="1029" name="Picture 5" descr="C:\Users\Uživatel\AppData\Local\Microsoft\Windows\Temporary Internet Files\Content.IE5\85T643N2\MC90040783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260648"/>
            <a:ext cx="1319539" cy="140945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964488" cy="5112568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Vlastní práce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1542</TotalTime>
  <Words>136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Znáš tato zvířata?</vt:lpstr>
      <vt:lpstr>Prezentace aplikace PowerPoint</vt:lpstr>
      <vt:lpstr>Prezentace aplikace PowerPoint</vt:lpstr>
      <vt:lpstr>Spoj s budkou zvířátka, která do ní patří.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90</cp:revision>
  <dcterms:created xsi:type="dcterms:W3CDTF">2011-08-21T15:31:45Z</dcterms:created>
  <dcterms:modified xsi:type="dcterms:W3CDTF">2012-05-11T05:29:20Z</dcterms:modified>
</cp:coreProperties>
</file>