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VY_32_INOVACE_01_Český jazyk pro 7. ročník_Mluvnické kategorie podstatných jmen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Mluvnické kategorie podstatných jmen 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4D98225-6141-49B6-B4CB-30B839AB2E64}">
      <dgm:prSet/>
      <dgm:spPr/>
      <dgm:t>
        <a:bodyPr/>
        <a:lstStyle/>
        <a:p>
          <a:r>
            <a:rPr lang="cs-CZ" dirty="0" smtClean="0"/>
            <a:t>Vytvořeno: srpen 2011</a:t>
          </a:r>
          <a:endParaRPr lang="cs-CZ" dirty="0"/>
        </a:p>
      </dgm:t>
    </dgm:pt>
    <dgm:pt modelId="{5071AAC9-4828-4836-804F-29C3E89BA734}" type="parTrans" cxnId="{D336375E-E9E3-4636-9DF9-DDD985B660B2}">
      <dgm:prSet/>
      <dgm:spPr/>
    </dgm:pt>
    <dgm:pt modelId="{CB680945-2894-436C-9B6E-16C2821C0D29}" type="sibTrans" cxnId="{D336375E-E9E3-4636-9DF9-DDD985B660B2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7D49B92-A5A6-4E02-9167-790EBEF14C23}" type="pres">
      <dgm:prSet presAssocID="{64D98225-6141-49B6-B4CB-30B839AB2E64}" presName="vertSpace6" presStyleLbl="node1" presStyleIdx="4" presStyleCnt="6"/>
      <dgm:spPr/>
    </dgm:pt>
    <dgm:pt modelId="{B400ACA2-F627-416C-95D8-2EF7A7D6969A}" type="pres">
      <dgm:prSet presAssocID="{64D98225-6141-49B6-B4CB-30B839AB2E64}" presName="circle6" presStyleLbl="node1" presStyleIdx="5" presStyleCnt="6"/>
      <dgm:spPr/>
    </dgm:pt>
    <dgm:pt modelId="{39250FBE-DD12-4019-A00D-2FA77615C668}" type="pres">
      <dgm:prSet presAssocID="{64D98225-6141-49B6-B4CB-30B839AB2E64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89835F-D83B-4441-92E5-5268A1976991}" type="pres">
      <dgm:prSet presAssocID="{64D98225-6141-49B6-B4CB-30B839AB2E64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AF49B461-5A19-4884-B5FB-2FF7673B5170}" type="presOf" srcId="{64D98225-6141-49B6-B4CB-30B839AB2E64}" destId="{39250FBE-DD12-4019-A00D-2FA77615C668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40077151-2501-4C87-8097-94997ADB17E2}" type="presOf" srcId="{64D98225-6141-49B6-B4CB-30B839AB2E64}" destId="{B589835F-D83B-4441-92E5-5268A1976991}" srcOrd="1" destOrd="0" presId="urn:microsoft.com/office/officeart/2005/8/layout/target3"/>
    <dgm:cxn modelId="{D336375E-E9E3-4636-9DF9-DDD985B660B2}" srcId="{757F3AB3-0718-4624-B441-E567A8F0AB56}" destId="{64D98225-6141-49B6-B4CB-30B839AB2E64}" srcOrd="5" destOrd="0" parTransId="{5071AAC9-4828-4836-804F-29C3E89BA734}" sibTransId="{CB680945-2894-436C-9B6E-16C2821C0D29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79F4097D-F9A6-446D-817C-9272E184956F}" type="presParOf" srcId="{333A1088-737F-45CB-B68E-254E46348037}" destId="{B7D49B92-A5A6-4E02-9167-790EBEF14C23}" srcOrd="15" destOrd="0" presId="urn:microsoft.com/office/officeart/2005/8/layout/target3"/>
    <dgm:cxn modelId="{85DE9816-15FC-4372-B20E-22F029DD5FAA}" type="presParOf" srcId="{333A1088-737F-45CB-B68E-254E46348037}" destId="{B400ACA2-F627-416C-95D8-2EF7A7D6969A}" srcOrd="16" destOrd="0" presId="urn:microsoft.com/office/officeart/2005/8/layout/target3"/>
    <dgm:cxn modelId="{B5A6293B-F14B-47A2-BCC8-F6B76D320897}" type="presParOf" srcId="{333A1088-737F-45CB-B68E-254E46348037}" destId="{39250FBE-DD12-4019-A00D-2FA77615C668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624564F1-443D-4075-A491-E35AB88DED0F}" type="presParOf" srcId="{333A1088-737F-45CB-B68E-254E46348037}" destId="{B589835F-D83B-4441-92E5-5268A197699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VY_32_INOVACE_01_Český jazyk pro 7. ročník_Mluvnické kategorie podstatných jmen 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Mluvnické kategorie podstatných jmen 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B400ACA2-F627-416C-95D8-2EF7A7D6969A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9250FBE-DD12-4019-A00D-2FA77615C668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Vytvořeno: srpen 2011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15210509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7. tříd. Slouží ke shrnutí a opakování látky o podstatných jménech. Prezentace je určena pro  interaktivní tabuli, žáci některé pojmy doplňují fixem přímo do prezentace.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Podstatná jména- </a:t>
            </a:r>
            <a:r>
              <a:rPr lang="cs-CZ" dirty="0" smtClean="0"/>
              <a:t>názvy osob, zvířat, věcí, vlastností a dějů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Určujeme</a:t>
            </a:r>
            <a:r>
              <a:rPr lang="cs-CZ" sz="2400" dirty="0" smtClean="0"/>
              <a:t>:    1. rod       _________          3. pád    _________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___________                             ___________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___________                             ___________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___________</a:t>
            </a:r>
          </a:p>
          <a:p>
            <a:pPr>
              <a:buNone/>
            </a:pPr>
            <a:r>
              <a:rPr lang="cs-CZ" sz="2000" dirty="0" smtClean="0"/>
              <a:t>                                         2. číslo        ___________                             ___________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___________                             ___________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___________</a:t>
            </a:r>
          </a:p>
          <a:p>
            <a:pPr>
              <a:buNone/>
            </a:pPr>
            <a:r>
              <a:rPr lang="cs-CZ" sz="1800" dirty="0" smtClean="0"/>
              <a:t>                                                 </a:t>
            </a:r>
            <a:endParaRPr lang="cs-CZ" sz="1800" dirty="0"/>
          </a:p>
        </p:txBody>
      </p:sp>
      <p:pic>
        <p:nvPicPr>
          <p:cNvPr id="1026" name="Picture 2" descr="C:\Documents and Settings\PC\Local Settings\Temporary Internet Files\Content.IE5\VSQN5KB6\MC9001113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285992"/>
            <a:ext cx="5729923" cy="42148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4. vzor    rod mužský          ženský            střední</a:t>
            </a:r>
          </a:p>
          <a:p>
            <a:pPr>
              <a:buNone/>
            </a:pPr>
            <a:r>
              <a:rPr lang="cs-CZ" dirty="0" smtClean="0"/>
              <a:t>                _________         ________       ________</a:t>
            </a:r>
          </a:p>
          <a:p>
            <a:pPr>
              <a:buNone/>
            </a:pPr>
            <a:r>
              <a:rPr lang="cs-CZ" dirty="0" smtClean="0"/>
              <a:t>                _________         ________       ________</a:t>
            </a:r>
          </a:p>
          <a:p>
            <a:pPr>
              <a:buNone/>
            </a:pPr>
            <a:r>
              <a:rPr lang="cs-CZ" dirty="0" smtClean="0"/>
              <a:t>                _________         ________       ________</a:t>
            </a:r>
          </a:p>
          <a:p>
            <a:pPr>
              <a:buNone/>
            </a:pPr>
            <a:r>
              <a:rPr lang="cs-CZ" dirty="0" smtClean="0"/>
              <a:t>                _________         ________       ________</a:t>
            </a:r>
          </a:p>
          <a:p>
            <a:pPr>
              <a:buNone/>
            </a:pPr>
            <a:r>
              <a:rPr lang="cs-CZ" dirty="0" smtClean="0"/>
              <a:t>                _________</a:t>
            </a:r>
          </a:p>
          <a:p>
            <a:pPr>
              <a:buNone/>
            </a:pPr>
            <a:r>
              <a:rPr lang="cs-CZ" dirty="0" smtClean="0"/>
              <a:t>                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</TotalTime>
  <Words>142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Anotace</vt:lpstr>
      <vt:lpstr>Podstatná jména- názvy osob, zvířat, věcí, vlastností a dějů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24</cp:revision>
  <dcterms:created xsi:type="dcterms:W3CDTF">2011-06-20T10:40:08Z</dcterms:created>
  <dcterms:modified xsi:type="dcterms:W3CDTF">2012-05-17T07:39:28Z</dcterms:modified>
</cp:coreProperties>
</file>