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VY_32_INOVACE_03_Český jazyk pro 7. ročník_Pravopis koncovek podstatných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koncovek podstatných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C484F6D-8FE2-4EC5-BB89-D5F929A49909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C5A36B85-0649-4659-A46C-C8038CC8DB00}" type="parTrans" cxnId="{C486D89F-F969-43CA-BFDB-6D07ADFB9E5F}">
      <dgm:prSet/>
      <dgm:spPr/>
      <dgm:t>
        <a:bodyPr/>
        <a:lstStyle/>
        <a:p>
          <a:endParaRPr lang="cs-CZ"/>
        </a:p>
      </dgm:t>
    </dgm:pt>
    <dgm:pt modelId="{7FB242C7-28ED-43A4-B0A4-030947FB290C}" type="sibTrans" cxnId="{C486D89F-F969-43CA-BFDB-6D07ADFB9E5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3D5BAA5-60C8-4B54-843F-9870D18C293E}" type="pres">
      <dgm:prSet presAssocID="{3C484F6D-8FE2-4EC5-BB89-D5F929A49909}" presName="vertSpace6" presStyleLbl="node1" presStyleIdx="4" presStyleCnt="6"/>
      <dgm:spPr/>
    </dgm:pt>
    <dgm:pt modelId="{B9CF2E71-7CEC-4DBC-9AE7-2B5FE39540AD}" type="pres">
      <dgm:prSet presAssocID="{3C484F6D-8FE2-4EC5-BB89-D5F929A49909}" presName="circle6" presStyleLbl="node1" presStyleIdx="5" presStyleCnt="6"/>
      <dgm:spPr/>
    </dgm:pt>
    <dgm:pt modelId="{3DFC9015-34CA-40BF-95BF-535C24FDFA81}" type="pres">
      <dgm:prSet presAssocID="{3C484F6D-8FE2-4EC5-BB89-D5F929A4990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39B124-66F5-4411-8910-6D1700299812}" type="pres">
      <dgm:prSet presAssocID="{3C484F6D-8FE2-4EC5-BB89-D5F929A4990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DE572B-3006-4FB9-AF3A-45AEDF059C74}" type="presOf" srcId="{3C484F6D-8FE2-4EC5-BB89-D5F929A49909}" destId="{C139B124-66F5-4411-8910-6D170029981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E708F6-8E1F-4EF6-927A-1A5E7F4A4852}" type="presOf" srcId="{3C484F6D-8FE2-4EC5-BB89-D5F929A49909}" destId="{3DFC9015-34CA-40BF-95BF-535C24FDFA81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486D89F-F969-43CA-BFDB-6D07ADFB9E5F}" srcId="{757F3AB3-0718-4624-B441-E567A8F0AB56}" destId="{3C484F6D-8FE2-4EC5-BB89-D5F929A49909}" srcOrd="5" destOrd="0" parTransId="{C5A36B85-0649-4659-A46C-C8038CC8DB00}" sibTransId="{7FB242C7-28ED-43A4-B0A4-030947FB290C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7FF6EB4-0C8D-4D88-A6B7-C51423843067}" type="presParOf" srcId="{333A1088-737F-45CB-B68E-254E46348037}" destId="{C3D5BAA5-60C8-4B54-843F-9870D18C293E}" srcOrd="15" destOrd="0" presId="urn:microsoft.com/office/officeart/2005/8/layout/target3"/>
    <dgm:cxn modelId="{D726241F-8236-4F90-A72D-FEF89795FF82}" type="presParOf" srcId="{333A1088-737F-45CB-B68E-254E46348037}" destId="{B9CF2E71-7CEC-4DBC-9AE7-2B5FE39540AD}" srcOrd="16" destOrd="0" presId="urn:microsoft.com/office/officeart/2005/8/layout/target3"/>
    <dgm:cxn modelId="{01330F03-EC17-4E9F-9DDD-114A75C08C3E}" type="presParOf" srcId="{333A1088-737F-45CB-B68E-254E46348037}" destId="{3DFC9015-34CA-40BF-95BF-535C24FDFA81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2A949A60-02B3-4C2F-9DAD-0332C4397BFC}" type="presParOf" srcId="{333A1088-737F-45CB-B68E-254E46348037}" destId="{C139B124-66F5-4411-8910-6D170029981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VY_32_INOVACE_03_Český jazyk pro 7. ročník_Pravopis koncovek podstatných jmen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Pravopis koncovek podstatných jmen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B9CF2E71-7CEC-4DBC-9AE7-2B5FE39540AD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DFC9015-34CA-40BF-95BF-535C24FDFA81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srpen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8149707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Pracovní list je určen pro žáky 7. tříd. Slouží k opakování pravopisu koncovek podstatných jmen. Pracovní list je určen pro interaktivní tabuli, která bude sloužit jako kontrola po následném vyplnění. Každý žák bude pracovat na svůj pracovní list.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Úkol- </a:t>
            </a:r>
            <a:r>
              <a:rPr lang="cs-CZ" dirty="0" smtClean="0"/>
              <a:t>Doplňte neúplná slova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/>
              <a:t>      </a:t>
            </a:r>
            <a:r>
              <a:rPr lang="cs-CZ" sz="3000" dirty="0" smtClean="0"/>
              <a:t>Autobus_ zastavily u pump_, aby doplnily zásob_ nafty. V daleké Africe mají domov </a:t>
            </a:r>
            <a:r>
              <a:rPr lang="cs-CZ" sz="3000" dirty="0" err="1" smtClean="0"/>
              <a:t>lv</a:t>
            </a:r>
            <a:r>
              <a:rPr lang="cs-CZ" sz="3000" dirty="0" smtClean="0"/>
              <a:t>_, žiraf_, ale také krokodýl_ a pštros_. Včel_ poletují mezi úl_. Četli jsme o  významném spisovatel_. Plním jen vaše příkaz_. Žáci jeli na výlet s učitel_. U nás můžeme v lesích slyšet </a:t>
            </a:r>
            <a:r>
              <a:rPr lang="cs-CZ" sz="3000" dirty="0" err="1" smtClean="0"/>
              <a:t>datl</a:t>
            </a:r>
            <a:r>
              <a:rPr lang="cs-CZ" sz="3000" dirty="0" smtClean="0"/>
              <a:t>_, sov_ a tetřev_. Hledejte podobné výraz_. Tyto plodiny rostou na </a:t>
            </a:r>
            <a:r>
              <a:rPr lang="cs-CZ" sz="3000" dirty="0" err="1" smtClean="0"/>
              <a:t>pol</a:t>
            </a:r>
            <a:r>
              <a:rPr lang="cs-CZ" sz="3000" dirty="0" smtClean="0"/>
              <a:t>_. Tereza nosí dlouhé vlas_. V jetel_ bzučí čmeláci.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2400" dirty="0" smtClean="0"/>
              <a:t>Počet chyb  _______</a:t>
            </a:r>
          </a:p>
          <a:p>
            <a:pPr>
              <a:buNone/>
            </a:pPr>
            <a:r>
              <a:rPr lang="cs-CZ" sz="2400" dirty="0" smtClean="0"/>
              <a:t>Hodnocení  _______</a:t>
            </a:r>
            <a:endParaRPr lang="cs-CZ" sz="2400" dirty="0"/>
          </a:p>
        </p:txBody>
      </p:sp>
      <p:pic>
        <p:nvPicPr>
          <p:cNvPr id="1027" name="Picture 3" descr="C:\Documents and Settings\PC\Local Settings\Temporary Internet Files\Content.IE5\VSQN5KB6\MP9004393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357694"/>
            <a:ext cx="2808311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/>
              <a:t>      </a:t>
            </a:r>
            <a:r>
              <a:rPr lang="cs-CZ" sz="3000" dirty="0" smtClean="0"/>
              <a:t>Autobusy zastavily u pumpy, aby doplnily zásoby nafty. V daleké Africe mají domov lv</a:t>
            </a:r>
            <a:r>
              <a:rPr lang="cs-CZ" sz="3000" dirty="0"/>
              <a:t>i</a:t>
            </a:r>
            <a:r>
              <a:rPr lang="cs-CZ" sz="3000" dirty="0" smtClean="0"/>
              <a:t>, žirafy, ale také krokodýli a pštrosi. Včely poletují mezi úly. Četli jsme o  významném spisovateli. Plním jen vaše příkazy. Žáci jeli na výlet s učiteli. U nás můžeme v lesích slyšet datl</a:t>
            </a:r>
            <a:r>
              <a:rPr lang="cs-CZ" sz="3000" dirty="0"/>
              <a:t>y</a:t>
            </a:r>
            <a:r>
              <a:rPr lang="cs-CZ" sz="3000" dirty="0" smtClean="0"/>
              <a:t>, sovy a tetřevy. Hledejte podobné výrazy. Tyto plodiny rostou na pol</a:t>
            </a:r>
            <a:r>
              <a:rPr lang="cs-CZ" sz="3000" dirty="0"/>
              <a:t>i</a:t>
            </a:r>
            <a:r>
              <a:rPr lang="cs-CZ" sz="3000" dirty="0" smtClean="0"/>
              <a:t>. Tereza nosí dlouhé vlasy. V jeteli bzučí čmeláci.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2400" dirty="0" smtClean="0"/>
              <a:t>Počet chyb  _______</a:t>
            </a:r>
          </a:p>
          <a:p>
            <a:pPr>
              <a:buNone/>
            </a:pPr>
            <a:r>
              <a:rPr lang="cs-CZ" sz="2400" dirty="0" smtClean="0"/>
              <a:t>Hodnocení  _______</a:t>
            </a:r>
            <a:endParaRPr lang="cs-CZ" sz="2400" dirty="0"/>
          </a:p>
        </p:txBody>
      </p:sp>
      <p:pic>
        <p:nvPicPr>
          <p:cNvPr id="1027" name="Picture 3" descr="C:\Documents and Settings\PC\Local Settings\Temporary Internet Files\Content.IE5\VSQN5KB6\MP9004393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357694"/>
            <a:ext cx="2808311" cy="22145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6087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265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</vt:lpstr>
      <vt:lpstr>Úkol- Doplňte neúplná slova </vt:lpstr>
      <vt:lpstr>Správné řešení</vt:lpstr>
      <vt:lpstr>Použité zdroje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26</cp:revision>
  <dcterms:created xsi:type="dcterms:W3CDTF">2011-06-20T10:40:08Z</dcterms:created>
  <dcterms:modified xsi:type="dcterms:W3CDTF">2012-05-21T08:10:00Z</dcterms:modified>
</cp:coreProperties>
</file>