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3" r:id="rId7"/>
    <p:sldId id="261" r:id="rId8"/>
    <p:sldId id="266" r:id="rId9"/>
    <p:sldId id="267" r:id="rId10"/>
    <p:sldId id="268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 </a:t>
          </a:r>
          <a:r>
            <a:rPr lang="cs-CZ" dirty="0" smtClean="0"/>
            <a:t>Dětský domov, Základní škola praktická, Praktická škola a Školní jídelna, Dlažkovice 1, příspěvková organizace  411 15 Třebívlice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Jana </a:t>
          </a:r>
          <a:r>
            <a:rPr lang="cs-CZ" dirty="0" err="1" smtClean="0"/>
            <a:t>Anderlová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VY_12_INOVACE_08_</a:t>
          </a:r>
          <a:r>
            <a:rPr lang="cs-CZ" dirty="0" err="1" smtClean="0"/>
            <a:t>Čj</a:t>
          </a:r>
          <a:r>
            <a:rPr lang="cs-CZ" dirty="0" smtClean="0"/>
            <a:t>_čtení s porozuměním, kladné a záporné vlastnosti postav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pohádka O Budulínkovi	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CZ.1.07/1.4.00/21.2189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ScaleY="116404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714907" cy="471490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357453" y="0"/>
          <a:ext cx="6215106" cy="471490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školy:    </a:t>
          </a:r>
          <a:r>
            <a:rPr lang="cs-CZ" sz="1600" kern="1200" dirty="0" smtClean="0"/>
            <a:t>Dětský domov, Základní škola praktická, Praktická škola a Školní jídelna, Dlažkovice 1, příspěvková organizace  411 15 Třebívlice</a:t>
          </a:r>
          <a:endParaRPr lang="cs-CZ" sz="1600" kern="1200" dirty="0"/>
        </a:p>
      </dsp:txBody>
      <dsp:txXfrm>
        <a:off x="2357453" y="0"/>
        <a:ext cx="6215106" cy="754385"/>
      </dsp:txXfrm>
    </dsp:sp>
    <dsp:sp modelId="{851BB866-B6AE-4566-893F-4C635BA974FC}">
      <dsp:nvSpPr>
        <dsp:cNvPr id="0" name=""/>
        <dsp:cNvSpPr/>
      </dsp:nvSpPr>
      <dsp:spPr>
        <a:xfrm>
          <a:off x="495065" y="754385"/>
          <a:ext cx="3724777" cy="372477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357453" y="754385"/>
          <a:ext cx="6215106" cy="372477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Autor: </a:t>
          </a:r>
          <a:r>
            <a:rPr lang="cs-CZ" sz="1600" kern="1200" dirty="0" smtClean="0"/>
            <a:t> Mgr. Jana </a:t>
          </a:r>
          <a:r>
            <a:rPr lang="cs-CZ" sz="1600" kern="1200" dirty="0" err="1" smtClean="0"/>
            <a:t>Anderlová</a:t>
          </a:r>
          <a:endParaRPr lang="cs-CZ" sz="1600" kern="1200" dirty="0"/>
        </a:p>
      </dsp:txBody>
      <dsp:txXfrm>
        <a:off x="2357453" y="754385"/>
        <a:ext cx="6215106" cy="754385"/>
      </dsp:txXfrm>
    </dsp:sp>
    <dsp:sp modelId="{902074E1-B931-4618-97F1-FADBE82E9C3C}">
      <dsp:nvSpPr>
        <dsp:cNvPr id="0" name=""/>
        <dsp:cNvSpPr/>
      </dsp:nvSpPr>
      <dsp:spPr>
        <a:xfrm>
          <a:off x="990130" y="1508770"/>
          <a:ext cx="2734646" cy="273464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357453" y="1508770"/>
          <a:ext cx="6215106" cy="27346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VY_12_INOVACE_08_</a:t>
          </a:r>
          <a:r>
            <a:rPr lang="cs-CZ" sz="1600" kern="1200" dirty="0" err="1" smtClean="0"/>
            <a:t>Čj</a:t>
          </a:r>
          <a:r>
            <a:rPr lang="cs-CZ" sz="1600" kern="1200" dirty="0" smtClean="0"/>
            <a:t>_čtení s porozuměním, kladné a záporné vlastnosti postav</a:t>
          </a:r>
          <a:endParaRPr lang="cs-CZ" sz="1600" kern="1200" dirty="0"/>
        </a:p>
      </dsp:txBody>
      <dsp:txXfrm>
        <a:off x="2357453" y="1508770"/>
        <a:ext cx="6215106" cy="754385"/>
      </dsp:txXfrm>
    </dsp:sp>
    <dsp:sp modelId="{648967D3-ED80-4214-8D87-4E7012561E4A}">
      <dsp:nvSpPr>
        <dsp:cNvPr id="0" name=""/>
        <dsp:cNvSpPr/>
      </dsp:nvSpPr>
      <dsp:spPr>
        <a:xfrm>
          <a:off x="1485196" y="2263155"/>
          <a:ext cx="1744515" cy="174451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357453" y="2120070"/>
          <a:ext cx="6215106" cy="20306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pohádka O Budulínkovi	</a:t>
          </a:r>
          <a:endParaRPr lang="cs-CZ" sz="1600" kern="1200" dirty="0"/>
        </a:p>
      </dsp:txBody>
      <dsp:txXfrm>
        <a:off x="2357453" y="2120070"/>
        <a:ext cx="6215106" cy="878134"/>
      </dsp:txXfrm>
    </dsp:sp>
    <dsp:sp modelId="{6821E7C9-5E4B-45FA-8F82-01E6F26FAA25}">
      <dsp:nvSpPr>
        <dsp:cNvPr id="0" name=""/>
        <dsp:cNvSpPr/>
      </dsp:nvSpPr>
      <dsp:spPr>
        <a:xfrm>
          <a:off x="1980261" y="3017541"/>
          <a:ext cx="754385" cy="75438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357453" y="3017541"/>
          <a:ext cx="6215106" cy="754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dirty="0" smtClean="0"/>
            <a:t>: CZ.1.07/1.4.00/21.2189</a:t>
          </a:r>
          <a:endParaRPr lang="cs-CZ" sz="1600" kern="1200" dirty="0"/>
        </a:p>
      </dsp:txBody>
      <dsp:txXfrm>
        <a:off x="2357453" y="3017541"/>
        <a:ext cx="6215106" cy="7543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  <p:transition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  <p:transition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  <p:transition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  <p:transition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  <p:transition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  <p:transition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  <p:transition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  <p:transition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  <p:transition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  <p:transition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  <p:transition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488C4"/>
            </a:gs>
            <a:gs pos="53000">
              <a:srgbClr val="D4DEFF"/>
            </a:gs>
            <a:gs pos="83000">
              <a:srgbClr val="D4DEFF"/>
            </a:gs>
            <a:gs pos="100000">
              <a:srgbClr val="96AB94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092276143"/>
              </p:ext>
            </p:extLst>
          </p:nvPr>
        </p:nvGraphicFramePr>
        <p:xfrm>
          <a:off x="285720" y="1500174"/>
          <a:ext cx="8572560" cy="47149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627784" y="5279357"/>
            <a:ext cx="331236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dirty="0" smtClean="0"/>
              <a:t>Anotace a 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352928" cy="5472608"/>
          </a:xfrm>
        </p:spPr>
        <p:txBody>
          <a:bodyPr>
            <a:noAutofit/>
          </a:bodyPr>
          <a:lstStyle/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Soustředěný poslech předčítaného textu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Materiál určen pro žáky 3. ročníku ZŠP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Druh realizace: prezentace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Žáci mají před sebou vytištěný text, pro lepší orientaci v textu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Čtení s porozuměním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Určování kladných a záporných vlastností postav</a:t>
            </a:r>
          </a:p>
          <a:p>
            <a:pPr>
              <a:spcBef>
                <a:spcPct val="0"/>
              </a:spcBef>
              <a:buFontTx/>
              <a:buChar char="-"/>
            </a:pPr>
            <a:r>
              <a:rPr lang="cs-CZ" dirty="0" smtClean="0"/>
              <a:t>Využitelný pro práci s interaktivní tabulí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32656"/>
            <a:ext cx="8712968" cy="6264696"/>
          </a:xfrm>
        </p:spPr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 algn="ctr">
              <a:buNone/>
            </a:pPr>
            <a:r>
              <a:rPr lang="cs-CZ" sz="7200" dirty="0" smtClean="0"/>
              <a:t>Čti a pozorně poslouchej pohádku.</a:t>
            </a:r>
          </a:p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07504" y="116632"/>
            <a:ext cx="9036496" cy="864096"/>
          </a:xfrm>
        </p:spPr>
        <p:txBody>
          <a:bodyPr/>
          <a:lstStyle/>
          <a:p>
            <a:r>
              <a:rPr lang="cs-CZ" dirty="0" smtClean="0"/>
              <a:t>O Budulínkovi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251520" y="1052736"/>
            <a:ext cx="8640960" cy="5544616"/>
          </a:xfrm>
        </p:spPr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dirty="0" smtClean="0"/>
              <a:t>		</a:t>
            </a:r>
            <a:r>
              <a:rPr lang="cs-CZ" sz="3400" dirty="0" smtClean="0"/>
              <a:t>Dědeček s babičkou vychovávali malého vnoučka Budulínka. Jednou zůstal chlapeček v chaloupce sám, protože babička s dědečkem šli do lesa na dřevo. Budulínkovi přikázali, aby nikomu neotvíral. K jídlu mu babička připravila misku hrachu.</a:t>
            </a:r>
          </a:p>
          <a:p>
            <a:pPr>
              <a:buNone/>
            </a:pPr>
            <a:r>
              <a:rPr lang="cs-CZ" sz="3400" dirty="0" smtClean="0"/>
              <a:t>		K polednímu se dal chlapec do jídla. U chaloupky se objevila liška </a:t>
            </a:r>
            <a:r>
              <a:rPr lang="cs-CZ" sz="3400" dirty="0" smtClean="0"/>
              <a:t>a </a:t>
            </a:r>
            <a:r>
              <a:rPr lang="cs-CZ" sz="3400" dirty="0" smtClean="0"/>
              <a:t>žadonila o hrášek. Slíbila, že když jídlo dostane, povozí Budulínka na ocásku. Stalo se. Liška snědla hrách, vozila Budulínka po celém domě </a:t>
            </a:r>
            <a:r>
              <a:rPr lang="cs-CZ" sz="3400" dirty="0" smtClean="0"/>
              <a:t>a </a:t>
            </a:r>
            <a:r>
              <a:rPr lang="cs-CZ" sz="3400" dirty="0" smtClean="0"/>
              <a:t>najednou hup a uháněla s ním do lesa. K večeru se babička s dědečkem vrátili a Budulínek nikde. Vypravili se tedy do lesa, kde z liščí nory byl slyšet pláč. </a:t>
            </a:r>
          </a:p>
          <a:p>
            <a:pPr>
              <a:buNone/>
            </a:pPr>
            <a:r>
              <a:rPr lang="cs-CZ" sz="3400" dirty="0" smtClean="0"/>
              <a:t>		Začali hrát a zpívat a stará liška poslala mláďata, aby se šla podívat, co se to venku děje. Tam je dědeček chytil a dal do pytle. A začali </a:t>
            </a:r>
            <a:r>
              <a:rPr lang="cs-CZ" sz="3400" dirty="0" smtClean="0"/>
              <a:t> </a:t>
            </a:r>
            <a:r>
              <a:rPr lang="cs-CZ" sz="3400" dirty="0" smtClean="0"/>
              <a:t>s babičkou hrát znovu. Stará liška </a:t>
            </a:r>
            <a:r>
              <a:rPr lang="cs-CZ" sz="3400" smtClean="0"/>
              <a:t>vykoukla</a:t>
            </a:r>
            <a:r>
              <a:rPr lang="cs-CZ" sz="3400" smtClean="0"/>
              <a:t>, </a:t>
            </a:r>
            <a:r>
              <a:rPr lang="cs-CZ" sz="3400" dirty="0" smtClean="0"/>
              <a:t>dědeček ji chytil a také dal do pytle. </a:t>
            </a:r>
          </a:p>
          <a:p>
            <a:pPr>
              <a:buNone/>
            </a:pPr>
            <a:r>
              <a:rPr lang="cs-CZ" sz="3400" dirty="0" smtClean="0"/>
              <a:t>		Nakonec vykoukl uplakaný Budulínek. Slíbil, že už nikdy nikomu neotevře a bude poslouchat. Byl strašně rád, že je doma.			</a:t>
            </a:r>
            <a:endParaRPr lang="cs-CZ" sz="34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179512" y="548680"/>
            <a:ext cx="8784976" cy="6120680"/>
          </a:xfrm>
        </p:spPr>
        <p:txBody>
          <a:bodyPr>
            <a:noAutofit/>
          </a:bodyPr>
          <a:lstStyle/>
          <a:p>
            <a:r>
              <a:rPr lang="cs-CZ" sz="7200" dirty="0" smtClean="0"/>
              <a:t>Pojmenuj hlavní postavy podle obrázků.</a:t>
            </a:r>
            <a:br>
              <a:rPr lang="cs-CZ" sz="7200" dirty="0" smtClean="0"/>
            </a:b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Uživatel\AppData\Local\Microsoft\Windows\Temporary Internet Files\Content.IE5\1U5YLD6S\MC9001571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764704"/>
            <a:ext cx="1512168" cy="2022167"/>
          </a:xfrm>
          <a:prstGeom prst="rect">
            <a:avLst/>
          </a:prstGeom>
          <a:noFill/>
        </p:spPr>
      </p:pic>
      <p:pic>
        <p:nvPicPr>
          <p:cNvPr id="2054" name="Picture 6" descr="C:\Users\Uživatel\AppData\Local\Microsoft\Windows\Temporary Internet Files\Content.IE5\JBX4OJKA\MC90044067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1700808"/>
            <a:ext cx="1872208" cy="1872208"/>
          </a:xfrm>
          <a:prstGeom prst="rect">
            <a:avLst/>
          </a:prstGeom>
          <a:noFill/>
        </p:spPr>
      </p:pic>
      <p:pic>
        <p:nvPicPr>
          <p:cNvPr id="2055" name="Picture 7" descr="C:\Users\Uživatel\AppData\Local\Microsoft\Windows\Temporary Internet Files\Content.IE5\1U5YLD6S\MC90044139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4005064"/>
            <a:ext cx="2592288" cy="2546728"/>
          </a:xfrm>
          <a:prstGeom prst="rect">
            <a:avLst/>
          </a:prstGeom>
          <a:noFill/>
        </p:spPr>
      </p:pic>
      <p:pic>
        <p:nvPicPr>
          <p:cNvPr id="2057" name="Picture 9" descr="C:\Users\Uživatel\AppData\Local\Microsoft\Windows\Temporary Internet Files\Content.IE5\1U5YLD6S\MC900397184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04248" y="836712"/>
            <a:ext cx="1480414" cy="1870862"/>
          </a:xfrm>
          <a:prstGeom prst="rect">
            <a:avLst/>
          </a:prstGeom>
          <a:noFill/>
        </p:spPr>
      </p:pic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395536" y="476672"/>
            <a:ext cx="8496944" cy="5976664"/>
          </a:xfrm>
        </p:spPr>
        <p:txBody>
          <a:bodyPr>
            <a:noAutofit/>
          </a:bodyPr>
          <a:lstStyle/>
          <a:p>
            <a:r>
              <a:rPr lang="cs-CZ" sz="7200" dirty="0" smtClean="0"/>
              <a:t>Vyber Budulínkovy vlastnosti.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6" descr="C:\Users\Uživatel\AppData\Local\Microsoft\Windows\Temporary Internet Files\Content.IE5\JBX4OJKA\MC900440676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71600" y="1556792"/>
            <a:ext cx="2952328" cy="2952328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5364088" y="116632"/>
            <a:ext cx="2880320" cy="78483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Chytrý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Hodný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Neposlušný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Zlobivý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Zlý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Smutný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Veselý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Hloupý</a:t>
            </a:r>
          </a:p>
          <a:p>
            <a:endParaRPr lang="cs-CZ" sz="2800" b="1" dirty="0" smtClean="0"/>
          </a:p>
          <a:p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>
            <a:noAutofit/>
          </a:bodyPr>
          <a:lstStyle/>
          <a:p>
            <a:r>
              <a:rPr lang="cs-CZ" sz="7200" dirty="0" smtClean="0"/>
              <a:t>Jaká byla liška?</a:t>
            </a:r>
            <a:endParaRPr lang="cs-CZ" sz="7200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C:\Users\Uživatel\AppData\Local\Microsoft\Windows\Temporary Internet Files\Content.IE5\1U5YLD6S\MC900441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844823"/>
            <a:ext cx="3384376" cy="3324895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5508104" y="0"/>
            <a:ext cx="2880320" cy="74174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Chytrá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Hodná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Lstivá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Zlobivá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Zlá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Smutná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Veselá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Vychytralá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ransition>
    <p:wheel spokes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568952" cy="5040560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Vlastní práce</a:t>
            </a:r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>
    <p:wheel spokes="1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145</TotalTime>
  <Words>143</Words>
  <Application>Microsoft Office PowerPoint</Application>
  <PresentationFormat>Předvádění na obrazovce (4:3)</PresentationFormat>
  <Paragraphs>62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 a metodický pokyn</vt:lpstr>
      <vt:lpstr>Prezentace aplikace PowerPoint</vt:lpstr>
      <vt:lpstr>O Budulínkovi</vt:lpstr>
      <vt:lpstr>Pojmenuj hlavní postavy podle obrázků. </vt:lpstr>
      <vt:lpstr>Prezentace aplikace PowerPoint</vt:lpstr>
      <vt:lpstr>Vyber Budulínkovy vlastnosti.</vt:lpstr>
      <vt:lpstr>Prezentace aplikace PowerPoint</vt:lpstr>
      <vt:lpstr>Jaká byla liška?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Dlazkovice</cp:lastModifiedBy>
  <cp:revision>32</cp:revision>
  <dcterms:created xsi:type="dcterms:W3CDTF">2011-08-21T15:31:45Z</dcterms:created>
  <dcterms:modified xsi:type="dcterms:W3CDTF">2012-05-10T10:29:41Z</dcterms:modified>
</cp:coreProperties>
</file>