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VY_32_INOVACE_05_Český jazyk pro 7. ročník_Pravopis koncovek přídavných jmen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Pravopis koncovek přídavných jmen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2049C1F-531D-4CE3-8DF3-0148908ED253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6B82A4CB-2587-4991-90CF-466B7461B864}" type="parTrans" cxnId="{098A6D61-DAC8-4D00-A5C7-18B02D837015}">
      <dgm:prSet/>
      <dgm:spPr/>
      <dgm:t>
        <a:bodyPr/>
        <a:lstStyle/>
        <a:p>
          <a:endParaRPr lang="cs-CZ"/>
        </a:p>
      </dgm:t>
    </dgm:pt>
    <dgm:pt modelId="{2E0A1F10-542D-4B8B-A70F-7B5133102C43}" type="sibTrans" cxnId="{098A6D61-DAC8-4D00-A5C7-18B02D837015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BF2DDF6-CC5D-480E-9447-B57C405ADD15}" type="pres">
      <dgm:prSet presAssocID="{D2049C1F-531D-4CE3-8DF3-0148908ED253}" presName="vertSpace6" presStyleLbl="node1" presStyleIdx="4" presStyleCnt="6"/>
      <dgm:spPr/>
    </dgm:pt>
    <dgm:pt modelId="{760A1A0A-BD64-4795-BDDB-B84EF64A1358}" type="pres">
      <dgm:prSet presAssocID="{D2049C1F-531D-4CE3-8DF3-0148908ED253}" presName="circle6" presStyleLbl="node1" presStyleIdx="5" presStyleCnt="6"/>
      <dgm:spPr/>
    </dgm:pt>
    <dgm:pt modelId="{D84B1750-E096-42E8-B6B9-D0929091DCFF}" type="pres">
      <dgm:prSet presAssocID="{D2049C1F-531D-4CE3-8DF3-0148908ED25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99D8C0-8149-474C-B797-7D947CCDBC56}" type="pres">
      <dgm:prSet presAssocID="{D2049C1F-531D-4CE3-8DF3-0148908ED25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66036E-5FBC-4C70-B59E-C7ECCB4AEA4F}" type="presOf" srcId="{D2049C1F-531D-4CE3-8DF3-0148908ED253}" destId="{D84B1750-E096-42E8-B6B9-D0929091DCF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8ABCEAC8-9D38-452E-889F-E5B8E26F0325}" type="presOf" srcId="{D2049C1F-531D-4CE3-8DF3-0148908ED253}" destId="{9499D8C0-8149-474C-B797-7D947CCDBC56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098A6D61-DAC8-4D00-A5C7-18B02D837015}" srcId="{757F3AB3-0718-4624-B441-E567A8F0AB56}" destId="{D2049C1F-531D-4CE3-8DF3-0148908ED253}" srcOrd="5" destOrd="0" parTransId="{6B82A4CB-2587-4991-90CF-466B7461B864}" sibTransId="{2E0A1F10-542D-4B8B-A70F-7B5133102C43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3C703C78-B06D-49AB-9AF1-67328A54E867}" type="presParOf" srcId="{333A1088-737F-45CB-B68E-254E46348037}" destId="{DBF2DDF6-CC5D-480E-9447-B57C405ADD15}" srcOrd="15" destOrd="0" presId="urn:microsoft.com/office/officeart/2005/8/layout/target3"/>
    <dgm:cxn modelId="{AFD1D0F2-A862-4643-8F37-15F4FE3EA3C9}" type="presParOf" srcId="{333A1088-737F-45CB-B68E-254E46348037}" destId="{760A1A0A-BD64-4795-BDDB-B84EF64A1358}" srcOrd="16" destOrd="0" presId="urn:microsoft.com/office/officeart/2005/8/layout/target3"/>
    <dgm:cxn modelId="{C3CAB927-B49C-4C05-BF9B-005FD8AA73D6}" type="presParOf" srcId="{333A1088-737F-45CB-B68E-254E46348037}" destId="{D84B1750-E096-42E8-B6B9-D0929091DCFF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993E8A03-0291-4824-B043-24266802B2F0}" type="presParOf" srcId="{333A1088-737F-45CB-B68E-254E46348037}" destId="{9499D8C0-8149-474C-B797-7D947CCDBC5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VY_32_INOVACE_05_Český jazyk pro 7. ročník_Pravopis koncovek přídavných jmen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Pravopis koncovek přídavných jmen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760A1A0A-BD64-4795-BDDB-B84EF64A1358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84B1750-E096-42E8-B6B9-D0929091DCFF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srpen 2011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4809601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Pracovní list je určen pro žáky 7. tříd. Žáci si procvičují koncovky přídavných jmen. Text je určen pro interaktivní tabuli, každý žák má svůj pracovní list.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Úkol- </a:t>
            </a:r>
            <a:r>
              <a:rPr lang="cs-CZ" dirty="0" smtClean="0"/>
              <a:t>Doplňte chybějící písmena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  <a:r>
              <a:rPr lang="cs-CZ" sz="3000" dirty="0" smtClean="0"/>
              <a:t>Děti </a:t>
            </a:r>
            <a:r>
              <a:rPr lang="cs-CZ" sz="3000" smtClean="0"/>
              <a:t>si udělaly </a:t>
            </a:r>
            <a:r>
              <a:rPr lang="cs-CZ" sz="3000" dirty="0" smtClean="0"/>
              <a:t>skrýš pod vzrostl_m_  keři. Obměkčil ho </a:t>
            </a:r>
            <a:r>
              <a:rPr lang="cs-CZ" sz="3000" dirty="0" err="1" smtClean="0"/>
              <a:t>dojímav</a:t>
            </a:r>
            <a:r>
              <a:rPr lang="cs-CZ" sz="3000" dirty="0" smtClean="0"/>
              <a:t>_ </a:t>
            </a:r>
            <a:r>
              <a:rPr lang="cs-CZ" sz="3000" dirty="0" err="1" smtClean="0"/>
              <a:t>ps</a:t>
            </a:r>
            <a:r>
              <a:rPr lang="cs-CZ" sz="3000" dirty="0" smtClean="0"/>
              <a:t>_ štěkot. Často Petr pomáhá venčit </a:t>
            </a:r>
            <a:r>
              <a:rPr lang="cs-CZ" sz="3000" dirty="0" err="1" smtClean="0"/>
              <a:t>dědečkov</a:t>
            </a:r>
            <a:r>
              <a:rPr lang="cs-CZ" sz="3000" dirty="0" smtClean="0"/>
              <a:t>_ psy. </a:t>
            </a:r>
            <a:r>
              <a:rPr lang="cs-CZ" sz="3000" dirty="0" err="1" smtClean="0"/>
              <a:t>Hověz</a:t>
            </a:r>
            <a:r>
              <a:rPr lang="cs-CZ" sz="3000" dirty="0" smtClean="0"/>
              <a:t>_ maso je zdravé. V muzeu jsme si prohlédli </a:t>
            </a:r>
            <a:r>
              <a:rPr lang="cs-CZ" sz="3000" dirty="0" err="1" smtClean="0"/>
              <a:t>starobyl</a:t>
            </a:r>
            <a:r>
              <a:rPr lang="cs-CZ" sz="3000" dirty="0" smtClean="0"/>
              <a:t>_ nábytek. Z lesa  se ozývalo sov_ houkání. Podej mi ty </a:t>
            </a:r>
            <a:r>
              <a:rPr lang="cs-CZ" sz="3000" dirty="0" err="1" smtClean="0"/>
              <a:t>bratrov</a:t>
            </a:r>
            <a:r>
              <a:rPr lang="cs-CZ" sz="3000" dirty="0" smtClean="0"/>
              <a:t>_ brýle. Ptaly se po vás </a:t>
            </a:r>
            <a:r>
              <a:rPr lang="cs-CZ" sz="3000" dirty="0" err="1" smtClean="0"/>
              <a:t>Procházkov</a:t>
            </a:r>
            <a:r>
              <a:rPr lang="cs-CZ" sz="3000" dirty="0" smtClean="0"/>
              <a:t>_ děti. Hotov_ výkres  odevzdej na stůl. Bylo mu to líto, ronil krokodýl_ slzy. Všem se líbí </a:t>
            </a:r>
            <a:r>
              <a:rPr lang="cs-CZ" sz="3000" dirty="0" err="1" smtClean="0"/>
              <a:t>Smetanov</a:t>
            </a:r>
            <a:r>
              <a:rPr lang="cs-CZ" sz="3000" dirty="0" smtClean="0"/>
              <a:t>_ opery. Na jídelním lístku byla dokonce žab_ stehýnka  a želv_ polévka. Kamarád mi nabídl </a:t>
            </a:r>
            <a:r>
              <a:rPr lang="cs-CZ" sz="3000" dirty="0" err="1" smtClean="0"/>
              <a:t>čokoládov</a:t>
            </a:r>
            <a:r>
              <a:rPr lang="cs-CZ" sz="3000" dirty="0" smtClean="0"/>
              <a:t>_  dort.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2400" dirty="0" smtClean="0"/>
              <a:t>Počet chyb  _______</a:t>
            </a:r>
          </a:p>
          <a:p>
            <a:pPr>
              <a:buNone/>
            </a:pPr>
            <a:r>
              <a:rPr lang="cs-CZ" sz="2400" dirty="0" smtClean="0"/>
              <a:t>Hodnocení  _______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1800" dirty="0" smtClean="0"/>
              <a:t>      </a:t>
            </a:r>
            <a:r>
              <a:rPr lang="cs-CZ" sz="3000" dirty="0" smtClean="0"/>
              <a:t>Děti si udělaly skrýš pod vzrostlými keři. Obměkčil ho dojímavý  ps</a:t>
            </a:r>
            <a:r>
              <a:rPr lang="cs-CZ" sz="3000" dirty="0"/>
              <a:t>í</a:t>
            </a:r>
            <a:r>
              <a:rPr lang="cs-CZ" sz="3000" dirty="0" smtClean="0"/>
              <a:t> štěkot. Často Petr pomáhá venčit dědečkov</a:t>
            </a:r>
            <a:r>
              <a:rPr lang="cs-CZ" sz="3000" dirty="0"/>
              <a:t>y</a:t>
            </a:r>
            <a:r>
              <a:rPr lang="cs-CZ" sz="3000" dirty="0" smtClean="0"/>
              <a:t> psy. Hověz</a:t>
            </a:r>
            <a:r>
              <a:rPr lang="cs-CZ" sz="3000" dirty="0"/>
              <a:t>í</a:t>
            </a:r>
            <a:r>
              <a:rPr lang="cs-CZ" sz="3000" dirty="0" smtClean="0"/>
              <a:t> maso je zdravé. V muzeu jsme si prohlédli starobyl</a:t>
            </a:r>
            <a:r>
              <a:rPr lang="cs-CZ" sz="3000" dirty="0"/>
              <a:t>ý</a:t>
            </a:r>
            <a:r>
              <a:rPr lang="cs-CZ" sz="3000" dirty="0" smtClean="0"/>
              <a:t> nábytek. Z lesa  se ozývalo soví houkání. Podej mi ty bratrovy brýle. Ptaly se po vás Procházkov</a:t>
            </a:r>
            <a:r>
              <a:rPr lang="cs-CZ" sz="3000" dirty="0"/>
              <a:t>y</a:t>
            </a:r>
            <a:r>
              <a:rPr lang="cs-CZ" sz="3000" dirty="0" smtClean="0"/>
              <a:t> děti. Hotový výkres  odevzdej na stůl. Bylo mu to líto, ronil krokodýlí slzy. Všem se líbí Smetanov</a:t>
            </a:r>
            <a:r>
              <a:rPr lang="cs-CZ" sz="3000" dirty="0"/>
              <a:t>y</a:t>
            </a:r>
            <a:r>
              <a:rPr lang="cs-CZ" sz="3000" dirty="0" smtClean="0"/>
              <a:t> opery. Na jídelním lístku byla dokonce žabí stehýnka  a želví polévka. Kamarád mi nabídl čokoládov</a:t>
            </a:r>
            <a:r>
              <a:rPr lang="cs-CZ" sz="3000" dirty="0"/>
              <a:t>ý</a:t>
            </a:r>
            <a:r>
              <a:rPr lang="cs-CZ" sz="3000" dirty="0" smtClean="0"/>
              <a:t>  dort.</a:t>
            </a: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2400" dirty="0" smtClean="0"/>
              <a:t>Počet chyb  _______</a:t>
            </a:r>
          </a:p>
          <a:p>
            <a:pPr>
              <a:buNone/>
            </a:pPr>
            <a:r>
              <a:rPr lang="cs-CZ" sz="2400" dirty="0" smtClean="0"/>
              <a:t>Hodnocení  _______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1148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280</Words>
  <Application>Microsoft Office PowerPoint</Application>
  <PresentationFormat>Předvádění na obrazovce (4:3)</PresentationFormat>
  <Paragraphs>18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Úkol- Doplňte chybějící písmena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29</cp:revision>
  <dcterms:created xsi:type="dcterms:W3CDTF">2011-06-20T10:40:08Z</dcterms:created>
  <dcterms:modified xsi:type="dcterms:W3CDTF">2012-05-21T08:12:22Z</dcterms:modified>
</cp:coreProperties>
</file>