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3" qsCatId="simple" csTypeId="urn:microsoft.com/office/officeart/2005/8/colors/accent1_2" csCatId="accent1" phldr="1"/>
      <dgm:spPr/>
      <dgm:t>
        <a:bodyPr/>
        <a:lstStyle/>
        <a:p>
          <a:endParaRPr lang="cs-CZ"/>
        </a:p>
      </dgm:t>
    </dgm:pt>
    <dgm:pt modelId="{B651F6E3-6281-48DB-9319-2AEAFDAE7572}">
      <dgm:prSet/>
      <dgm:spPr/>
      <dgm:t>
        <a:bodyPr/>
        <a:lstStyle/>
        <a:p>
          <a:pPr rtl="0"/>
          <a:r>
            <a:rPr lang="cs-CZ" dirty="0" smtClean="0"/>
            <a:t>VY_32_INOVACE_06_Český jazyk pro 7. ročník_Číslovky</a:t>
          </a:r>
          <a:endParaRPr lang="cs-CZ"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dgm:spPr/>
      <dgm:t>
        <a:bodyPr/>
        <a:lstStyle/>
        <a:p>
          <a:pPr rtl="0"/>
          <a:r>
            <a:rPr lang="cs-CZ" dirty="0" smtClean="0"/>
            <a:t>ZŠ Týnec nad Labem</a:t>
          </a:r>
          <a:endParaRPr lang="cs-CZ"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dgm:spPr/>
      <dgm:t>
        <a:bodyPr/>
        <a:lstStyle/>
        <a:p>
          <a:pPr rtl="0"/>
          <a:r>
            <a:rPr lang="cs-CZ" dirty="0" smtClean="0"/>
            <a:t>AUTOR: Mgr. Eva Sixtová</a:t>
          </a:r>
          <a:endParaRPr lang="cs-CZ"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dgm:spPr/>
      <dgm:t>
        <a:bodyPr/>
        <a:lstStyle/>
        <a:p>
          <a:pPr rtl="0"/>
          <a:r>
            <a:rPr lang="cs-CZ" dirty="0" smtClean="0"/>
            <a:t>Téma: Číslovky</a:t>
          </a:r>
          <a:endParaRPr lang="cs-CZ"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dgm:spPr/>
      <dgm:t>
        <a:bodyPr/>
        <a:lstStyle/>
        <a:p>
          <a:pPr rtl="0"/>
          <a:r>
            <a:rPr lang="cs-CZ" dirty="0" smtClean="0"/>
            <a:t>CZ.1.07/1.4.00/21.1921</a:t>
          </a:r>
          <a:endParaRPr lang="cs-CZ"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53C1748B-9409-4B6E-BC66-A58222E52BAD}">
      <dgm:prSet/>
      <dgm:spPr/>
      <dgm:t>
        <a:bodyPr/>
        <a:lstStyle/>
        <a:p>
          <a:r>
            <a:rPr lang="cs-CZ" smtClean="0"/>
            <a:t>Vytvořeno: srpen 2011</a:t>
          </a:r>
          <a:endParaRPr lang="cs-CZ" dirty="0"/>
        </a:p>
      </dgm:t>
    </dgm:pt>
    <dgm:pt modelId="{FA254305-8741-4AB3-8C80-B5E81AC83A43}" type="parTrans" cxnId="{FBF49872-6594-4DF0-AC9E-9EF0874FBE83}">
      <dgm:prSet/>
      <dgm:spPr/>
      <dgm:t>
        <a:bodyPr/>
        <a:lstStyle/>
        <a:p>
          <a:endParaRPr lang="cs-CZ"/>
        </a:p>
      </dgm:t>
    </dgm:pt>
    <dgm:pt modelId="{E0DA1914-88A4-4D79-98F0-2425A01C8CC5}" type="sibTrans" cxnId="{FBF49872-6594-4DF0-AC9E-9EF0874FBE83}">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6"/>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6"/>
      <dgm:spPr/>
      <dgm:t>
        <a:bodyPr/>
        <a:lstStyle/>
        <a:p>
          <a:endParaRPr lang="cs-CZ"/>
        </a:p>
      </dgm:t>
    </dgm:pt>
    <dgm:pt modelId="{2C702D82-9B77-49B7-9568-BB8EB47C3372}" type="pres">
      <dgm:prSet presAssocID="{D1B46980-6531-4606-95E6-44980827E919}" presName="vertSpace2" presStyleLbl="node1" presStyleIdx="0" presStyleCnt="6"/>
      <dgm:spPr/>
      <dgm:t>
        <a:bodyPr/>
        <a:lstStyle/>
        <a:p>
          <a:endParaRPr lang="cs-CZ"/>
        </a:p>
      </dgm:t>
    </dgm:pt>
    <dgm:pt modelId="{A52A0455-90FF-4808-ABD0-F02540D31D5A}" type="pres">
      <dgm:prSet presAssocID="{D1B46980-6531-4606-95E6-44980827E919}" presName="circle2" presStyleLbl="node1" presStyleIdx="1" presStyleCnt="6"/>
      <dgm:spPr/>
      <dgm:t>
        <a:bodyPr/>
        <a:lstStyle/>
        <a:p>
          <a:endParaRPr lang="cs-CZ"/>
        </a:p>
      </dgm:t>
    </dgm:pt>
    <dgm:pt modelId="{6140AFEC-043D-4C43-A2F9-D0F5331DF3A3}" type="pres">
      <dgm:prSet presAssocID="{D1B46980-6531-4606-95E6-44980827E919}" presName="rect2" presStyleLbl="alignAcc1" presStyleIdx="1" presStyleCnt="6"/>
      <dgm:spPr/>
      <dgm:t>
        <a:bodyPr/>
        <a:lstStyle/>
        <a:p>
          <a:endParaRPr lang="cs-CZ"/>
        </a:p>
      </dgm:t>
    </dgm:pt>
    <dgm:pt modelId="{9358AC05-5D7D-4327-9F80-1AD486AEA664}" type="pres">
      <dgm:prSet presAssocID="{B651F6E3-6281-48DB-9319-2AEAFDAE7572}" presName="vertSpace3" presStyleLbl="node1" presStyleIdx="1" presStyleCnt="6"/>
      <dgm:spPr/>
      <dgm:t>
        <a:bodyPr/>
        <a:lstStyle/>
        <a:p>
          <a:endParaRPr lang="cs-CZ"/>
        </a:p>
      </dgm:t>
    </dgm:pt>
    <dgm:pt modelId="{313FC574-E1CD-4FB4-B054-0B805CE0447D}" type="pres">
      <dgm:prSet presAssocID="{B651F6E3-6281-48DB-9319-2AEAFDAE7572}" presName="circle3" presStyleLbl="node1" presStyleIdx="2" presStyleCnt="6"/>
      <dgm:spPr/>
      <dgm:t>
        <a:bodyPr/>
        <a:lstStyle/>
        <a:p>
          <a:endParaRPr lang="cs-CZ"/>
        </a:p>
      </dgm:t>
    </dgm:pt>
    <dgm:pt modelId="{619D679B-A015-4ECF-8348-D1034C574F40}" type="pres">
      <dgm:prSet presAssocID="{B651F6E3-6281-48DB-9319-2AEAFDAE7572}" presName="rect3" presStyleLbl="alignAcc1" presStyleIdx="2" presStyleCnt="6"/>
      <dgm:spPr/>
      <dgm:t>
        <a:bodyPr/>
        <a:lstStyle/>
        <a:p>
          <a:endParaRPr lang="cs-CZ"/>
        </a:p>
      </dgm:t>
    </dgm:pt>
    <dgm:pt modelId="{322283A8-4A27-4CDA-BAE3-F381106A9174}" type="pres">
      <dgm:prSet presAssocID="{D8197B8C-B260-4A16-BDF4-0947B075E274}" presName="vertSpace4" presStyleLbl="node1" presStyleIdx="2" presStyleCnt="6"/>
      <dgm:spPr/>
      <dgm:t>
        <a:bodyPr/>
        <a:lstStyle/>
        <a:p>
          <a:endParaRPr lang="cs-CZ"/>
        </a:p>
      </dgm:t>
    </dgm:pt>
    <dgm:pt modelId="{FFC9F71D-1B4F-4AD9-A4A6-86ADEFC8AF5C}" type="pres">
      <dgm:prSet presAssocID="{D8197B8C-B260-4A16-BDF4-0947B075E274}" presName="circle4" presStyleLbl="node1" presStyleIdx="3" presStyleCnt="6"/>
      <dgm:spPr/>
      <dgm:t>
        <a:bodyPr/>
        <a:lstStyle/>
        <a:p>
          <a:endParaRPr lang="cs-CZ"/>
        </a:p>
      </dgm:t>
    </dgm:pt>
    <dgm:pt modelId="{25B08C86-7E15-44DC-BE7F-FFB55DD49D12}" type="pres">
      <dgm:prSet presAssocID="{D8197B8C-B260-4A16-BDF4-0947B075E274}" presName="rect4" presStyleLbl="alignAcc1" presStyleIdx="3" presStyleCnt="6"/>
      <dgm:spPr/>
      <dgm:t>
        <a:bodyPr/>
        <a:lstStyle/>
        <a:p>
          <a:endParaRPr lang="cs-CZ"/>
        </a:p>
      </dgm:t>
    </dgm:pt>
    <dgm:pt modelId="{76644BE8-9D7C-4C09-B250-3D10AF48CBB7}" type="pres">
      <dgm:prSet presAssocID="{4C35D32F-0EAB-4CD7-82EE-45574DC2A586}" presName="vertSpace5" presStyleLbl="node1" presStyleIdx="3" presStyleCnt="6"/>
      <dgm:spPr/>
      <dgm:t>
        <a:bodyPr/>
        <a:lstStyle/>
        <a:p>
          <a:endParaRPr lang="cs-CZ"/>
        </a:p>
      </dgm:t>
    </dgm:pt>
    <dgm:pt modelId="{EE85B701-7295-41C0-BA7A-34D3756A2AE6}" type="pres">
      <dgm:prSet presAssocID="{4C35D32F-0EAB-4CD7-82EE-45574DC2A586}" presName="circle5" presStyleLbl="node1" presStyleIdx="4" presStyleCnt="6"/>
      <dgm:spPr/>
      <dgm:t>
        <a:bodyPr/>
        <a:lstStyle/>
        <a:p>
          <a:endParaRPr lang="cs-CZ"/>
        </a:p>
      </dgm:t>
    </dgm:pt>
    <dgm:pt modelId="{8BEBB6EC-1DAA-4CAC-8A25-BC0FCBD5DBD5}" type="pres">
      <dgm:prSet presAssocID="{4C35D32F-0EAB-4CD7-82EE-45574DC2A586}" presName="rect5" presStyleLbl="alignAcc1" presStyleIdx="4" presStyleCnt="6"/>
      <dgm:spPr/>
      <dgm:t>
        <a:bodyPr/>
        <a:lstStyle/>
        <a:p>
          <a:endParaRPr lang="cs-CZ"/>
        </a:p>
      </dgm:t>
    </dgm:pt>
    <dgm:pt modelId="{3D0A2218-47AD-43E1-B901-B4419828290E}" type="pres">
      <dgm:prSet presAssocID="{53C1748B-9409-4B6E-BC66-A58222E52BAD}" presName="vertSpace6" presStyleLbl="node1" presStyleIdx="4" presStyleCnt="6"/>
      <dgm:spPr/>
    </dgm:pt>
    <dgm:pt modelId="{E792CA0B-7F51-43C3-9E09-F5E1426896E1}" type="pres">
      <dgm:prSet presAssocID="{53C1748B-9409-4B6E-BC66-A58222E52BAD}" presName="circle6" presStyleLbl="node1" presStyleIdx="5" presStyleCnt="6"/>
      <dgm:spPr/>
    </dgm:pt>
    <dgm:pt modelId="{DB7AC9A1-EE7B-49AD-B4B5-B8BCEBBCCBAF}" type="pres">
      <dgm:prSet presAssocID="{53C1748B-9409-4B6E-BC66-A58222E52BAD}" presName="rect6" presStyleLbl="alignAcc1" presStyleIdx="5" presStyleCnt="6"/>
      <dgm:spPr/>
    </dgm:pt>
    <dgm:pt modelId="{AED2198E-93D5-4001-81B4-73124B309672}" type="pres">
      <dgm:prSet presAssocID="{D1D4F407-5343-4D3F-B5B9-D407B03CAEB4}" presName="rect1ParTxNoCh" presStyleLbl="alignAcc1" presStyleIdx="5" presStyleCnt="6">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5" presStyleCnt="6">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5" presStyleCnt="6">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5" presStyleCnt="6">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5" presStyleCnt="6">
        <dgm:presLayoutVars>
          <dgm:chMax val="1"/>
          <dgm:bulletEnabled val="1"/>
        </dgm:presLayoutVars>
      </dgm:prSet>
      <dgm:spPr/>
      <dgm:t>
        <a:bodyPr/>
        <a:lstStyle/>
        <a:p>
          <a:endParaRPr lang="cs-CZ"/>
        </a:p>
      </dgm:t>
    </dgm:pt>
    <dgm:pt modelId="{C54B22F5-0FCF-466C-BB72-E6398AD0692F}" type="pres">
      <dgm:prSet presAssocID="{53C1748B-9409-4B6E-BC66-A58222E52BAD}" presName="rect6ParTxNoCh" presStyleLbl="alignAcc1" presStyleIdx="5" presStyleCnt="6">
        <dgm:presLayoutVars>
          <dgm:chMax val="1"/>
          <dgm:bulletEnabled val="1"/>
        </dgm:presLayoutVars>
      </dgm:prSet>
      <dgm:spPr/>
    </dgm:pt>
  </dgm:ptLst>
  <dgm:cxnLst>
    <dgm:cxn modelId="{7780C161-DAD9-4F60-A667-1D81B3ADC70C}" type="presOf" srcId="{D1B46980-6531-4606-95E6-44980827E919}" destId="{6140AFEC-043D-4C43-A2F9-D0F5331DF3A3}"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F8441908-D9A1-40BE-8B24-473AB4F1AF41}" type="presOf" srcId="{4C35D32F-0EAB-4CD7-82EE-45574DC2A586}" destId="{8BEBB6EC-1DAA-4CAC-8A25-BC0FCBD5DBD5}" srcOrd="0" destOrd="0" presId="urn:microsoft.com/office/officeart/2005/8/layout/target3"/>
    <dgm:cxn modelId="{7BF84B44-8D77-4309-B658-90EA9323895D}" type="presOf" srcId="{D1D4F407-5343-4D3F-B5B9-D407B03CAEB4}" destId="{D005CE8C-CC26-4C3E-AC11-E15060ECD759}"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AF769983-0882-4D0F-BA01-B4517FB1125E}" type="presOf" srcId="{D1B46980-6531-4606-95E6-44980827E919}" destId="{2BE915AB-18AA-4053-B92C-3BFC9ED204BB}" srcOrd="1" destOrd="0" presId="urn:microsoft.com/office/officeart/2005/8/layout/target3"/>
    <dgm:cxn modelId="{370E1F76-DFA7-481D-A56D-83E8D97526D0}" type="presOf" srcId="{D1D4F407-5343-4D3F-B5B9-D407B03CAEB4}" destId="{AED2198E-93D5-4001-81B4-73124B309672}" srcOrd="1" destOrd="0" presId="urn:microsoft.com/office/officeart/2005/8/layout/target3"/>
    <dgm:cxn modelId="{4A8D4083-7550-4631-8AEB-68487DF68A54}" type="presOf" srcId="{53C1748B-9409-4B6E-BC66-A58222E52BAD}" destId="{C54B22F5-0FCF-466C-BB72-E6398AD0692F}"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FB7A05B0-F93E-41B5-B3BD-CCD5DC9128D1}" type="presOf" srcId="{757F3AB3-0718-4624-B441-E567A8F0AB56}" destId="{333A1088-737F-45CB-B68E-254E46348037}" srcOrd="0" destOrd="0" presId="urn:microsoft.com/office/officeart/2005/8/layout/target3"/>
    <dgm:cxn modelId="{FBF49872-6594-4DF0-AC9E-9EF0874FBE83}" srcId="{757F3AB3-0718-4624-B441-E567A8F0AB56}" destId="{53C1748B-9409-4B6E-BC66-A58222E52BAD}" srcOrd="5" destOrd="0" parTransId="{FA254305-8741-4AB3-8C80-B5E81AC83A43}" sibTransId="{E0DA1914-88A4-4D79-98F0-2425A01C8CC5}"/>
    <dgm:cxn modelId="{C336FDF4-C65B-4F9F-8367-399A8B586F30}" type="presOf" srcId="{B651F6E3-6281-48DB-9319-2AEAFDAE7572}" destId="{619D679B-A015-4ECF-8348-D1034C574F40}" srcOrd="0" destOrd="0" presId="urn:microsoft.com/office/officeart/2005/8/layout/target3"/>
    <dgm:cxn modelId="{FB34F70A-2036-4485-ACEB-C1BD4D5A5E95}" type="presOf" srcId="{D8197B8C-B260-4A16-BDF4-0947B075E274}" destId="{5A5FFA88-C948-4069-8E93-59FA12366E83}" srcOrd="1" destOrd="0" presId="urn:microsoft.com/office/officeart/2005/8/layout/target3"/>
    <dgm:cxn modelId="{0009E014-A93F-4059-9F0A-8868E784F8D5}" type="presOf" srcId="{53C1748B-9409-4B6E-BC66-A58222E52BAD}" destId="{DB7AC9A1-EE7B-49AD-B4B5-B8BCEBBCCBAF}" srcOrd="0" destOrd="0" presId="urn:microsoft.com/office/officeart/2005/8/layout/target3"/>
    <dgm:cxn modelId="{D0C80F9F-84BE-4E60-999E-DCF2FE3D13A1}" type="presOf" srcId="{B651F6E3-6281-48DB-9319-2AEAFDAE7572}" destId="{6BB5E863-4638-4E1D-BFDE-399D028AC4ED}" srcOrd="1" destOrd="0" presId="urn:microsoft.com/office/officeart/2005/8/layout/target3"/>
    <dgm:cxn modelId="{CF3A664C-8BDF-4D4F-8D82-CB8D387F729C}" type="presOf" srcId="{4C35D32F-0EAB-4CD7-82EE-45574DC2A586}" destId="{890E4F0B-2866-4A3F-A3C7-2A14B1797930}"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9DEA8773-2CEE-4925-97FA-DB806740743D}" type="presOf" srcId="{D8197B8C-B260-4A16-BDF4-0947B075E274}" destId="{25B08C86-7E15-44DC-BE7F-FFB55DD49D12}"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0FB0741D-F457-490A-B833-C2882EB2522F}" type="presParOf" srcId="{333A1088-737F-45CB-B68E-254E46348037}" destId="{F5ABB229-8D3B-4694-996A-96F23CF14429}" srcOrd="0" destOrd="0" presId="urn:microsoft.com/office/officeart/2005/8/layout/target3"/>
    <dgm:cxn modelId="{202EB61D-B27B-4B9A-9444-CD4F3C78D24C}" type="presParOf" srcId="{333A1088-737F-45CB-B68E-254E46348037}" destId="{F41139FD-01EE-4571-8B17-4FB00FC51163}" srcOrd="1" destOrd="0" presId="urn:microsoft.com/office/officeart/2005/8/layout/target3"/>
    <dgm:cxn modelId="{4BDBA793-900D-4D45-82D6-270D34252D5D}" type="presParOf" srcId="{333A1088-737F-45CB-B68E-254E46348037}" destId="{D005CE8C-CC26-4C3E-AC11-E15060ECD759}" srcOrd="2" destOrd="0" presId="urn:microsoft.com/office/officeart/2005/8/layout/target3"/>
    <dgm:cxn modelId="{8CCA728C-3E47-40C4-AC75-36DD1244EC55}" type="presParOf" srcId="{333A1088-737F-45CB-B68E-254E46348037}" destId="{2C702D82-9B77-49B7-9568-BB8EB47C3372}" srcOrd="3" destOrd="0" presId="urn:microsoft.com/office/officeart/2005/8/layout/target3"/>
    <dgm:cxn modelId="{5953FA2A-32F5-4031-BC95-5C74D1E7C8C7}" type="presParOf" srcId="{333A1088-737F-45CB-B68E-254E46348037}" destId="{A52A0455-90FF-4808-ABD0-F02540D31D5A}" srcOrd="4" destOrd="0" presId="urn:microsoft.com/office/officeart/2005/8/layout/target3"/>
    <dgm:cxn modelId="{C79C76DE-2C82-491E-9C59-CD0CBFBA160E}" type="presParOf" srcId="{333A1088-737F-45CB-B68E-254E46348037}" destId="{6140AFEC-043D-4C43-A2F9-D0F5331DF3A3}" srcOrd="5" destOrd="0" presId="urn:microsoft.com/office/officeart/2005/8/layout/target3"/>
    <dgm:cxn modelId="{E800A5A8-D27B-4A6E-9183-663540D4EB50}" type="presParOf" srcId="{333A1088-737F-45CB-B68E-254E46348037}" destId="{9358AC05-5D7D-4327-9F80-1AD486AEA664}" srcOrd="6" destOrd="0" presId="urn:microsoft.com/office/officeart/2005/8/layout/target3"/>
    <dgm:cxn modelId="{12D162BD-48B6-4C13-A045-4BBFD83940BB}" type="presParOf" srcId="{333A1088-737F-45CB-B68E-254E46348037}" destId="{313FC574-E1CD-4FB4-B054-0B805CE0447D}" srcOrd="7" destOrd="0" presId="urn:microsoft.com/office/officeart/2005/8/layout/target3"/>
    <dgm:cxn modelId="{DFAFC5AA-618B-492E-AA53-6FDEA9D43B37}" type="presParOf" srcId="{333A1088-737F-45CB-B68E-254E46348037}" destId="{619D679B-A015-4ECF-8348-D1034C574F40}" srcOrd="8" destOrd="0" presId="urn:microsoft.com/office/officeart/2005/8/layout/target3"/>
    <dgm:cxn modelId="{ED244DE6-85A6-40B1-B654-45E0601B480F}" type="presParOf" srcId="{333A1088-737F-45CB-B68E-254E46348037}" destId="{322283A8-4A27-4CDA-BAE3-F381106A9174}" srcOrd="9" destOrd="0" presId="urn:microsoft.com/office/officeart/2005/8/layout/target3"/>
    <dgm:cxn modelId="{7BF74814-F302-4689-8E46-A09DE6C52CE5}" type="presParOf" srcId="{333A1088-737F-45CB-B68E-254E46348037}" destId="{FFC9F71D-1B4F-4AD9-A4A6-86ADEFC8AF5C}" srcOrd="10" destOrd="0" presId="urn:microsoft.com/office/officeart/2005/8/layout/target3"/>
    <dgm:cxn modelId="{6DF0A950-DBC5-4A5F-B12A-F13F2FE16904}" type="presParOf" srcId="{333A1088-737F-45CB-B68E-254E46348037}" destId="{25B08C86-7E15-44DC-BE7F-FFB55DD49D12}" srcOrd="11" destOrd="0" presId="urn:microsoft.com/office/officeart/2005/8/layout/target3"/>
    <dgm:cxn modelId="{9A3ECE47-5F7C-4474-9051-C57E4A751364}" type="presParOf" srcId="{333A1088-737F-45CB-B68E-254E46348037}" destId="{76644BE8-9D7C-4C09-B250-3D10AF48CBB7}" srcOrd="12" destOrd="0" presId="urn:microsoft.com/office/officeart/2005/8/layout/target3"/>
    <dgm:cxn modelId="{FFE99CC3-9562-41AC-B2DD-A2C62C0FAC0C}" type="presParOf" srcId="{333A1088-737F-45CB-B68E-254E46348037}" destId="{EE85B701-7295-41C0-BA7A-34D3756A2AE6}" srcOrd="13" destOrd="0" presId="urn:microsoft.com/office/officeart/2005/8/layout/target3"/>
    <dgm:cxn modelId="{274885E9-B057-4FDE-BDEF-5C0E824A271A}" type="presParOf" srcId="{333A1088-737F-45CB-B68E-254E46348037}" destId="{8BEBB6EC-1DAA-4CAC-8A25-BC0FCBD5DBD5}" srcOrd="14" destOrd="0" presId="urn:microsoft.com/office/officeart/2005/8/layout/target3"/>
    <dgm:cxn modelId="{16F071C5-97FE-4D7E-9CD3-C5856F867AEB}" type="presParOf" srcId="{333A1088-737F-45CB-B68E-254E46348037}" destId="{3D0A2218-47AD-43E1-B901-B4419828290E}" srcOrd="15" destOrd="0" presId="urn:microsoft.com/office/officeart/2005/8/layout/target3"/>
    <dgm:cxn modelId="{1F508AB1-9F9C-4A8C-8231-C512205E00A7}" type="presParOf" srcId="{333A1088-737F-45CB-B68E-254E46348037}" destId="{E792CA0B-7F51-43C3-9E09-F5E1426896E1}" srcOrd="16" destOrd="0" presId="urn:microsoft.com/office/officeart/2005/8/layout/target3"/>
    <dgm:cxn modelId="{7471F3D7-C29E-4413-8137-3C410F8C40B6}" type="presParOf" srcId="{333A1088-737F-45CB-B68E-254E46348037}" destId="{DB7AC9A1-EE7B-49AD-B4B5-B8BCEBBCCBAF}" srcOrd="17" destOrd="0" presId="urn:microsoft.com/office/officeart/2005/8/layout/target3"/>
    <dgm:cxn modelId="{13CDA376-51CC-43A4-BB28-D68FA4900018}" type="presParOf" srcId="{333A1088-737F-45CB-B68E-254E46348037}" destId="{AED2198E-93D5-4001-81B4-73124B309672}" srcOrd="18" destOrd="0" presId="urn:microsoft.com/office/officeart/2005/8/layout/target3"/>
    <dgm:cxn modelId="{43CC709B-1745-47B2-8A06-E8380F06E8A9}" type="presParOf" srcId="{333A1088-737F-45CB-B68E-254E46348037}" destId="{2BE915AB-18AA-4053-B92C-3BFC9ED204BB}" srcOrd="19" destOrd="0" presId="urn:microsoft.com/office/officeart/2005/8/layout/target3"/>
    <dgm:cxn modelId="{23FB4463-6545-4245-B514-AB668D3F89F0}" type="presParOf" srcId="{333A1088-737F-45CB-B68E-254E46348037}" destId="{6BB5E863-4638-4E1D-BFDE-399D028AC4ED}" srcOrd="20" destOrd="0" presId="urn:microsoft.com/office/officeart/2005/8/layout/target3"/>
    <dgm:cxn modelId="{E511B6D4-0D10-4AEB-B5EF-3B249F5AA9AF}" type="presParOf" srcId="{333A1088-737F-45CB-B68E-254E46348037}" destId="{5A5FFA88-C948-4069-8E93-59FA12366E83}" srcOrd="21" destOrd="0" presId="urn:microsoft.com/office/officeart/2005/8/layout/target3"/>
    <dgm:cxn modelId="{5EB60369-FD44-46BF-8A70-216DE17A7A42}" type="presParOf" srcId="{333A1088-737F-45CB-B68E-254E46348037}" destId="{890E4F0B-2866-4A3F-A3C7-2A14B1797930}" srcOrd="22" destOrd="0" presId="urn:microsoft.com/office/officeart/2005/8/layout/target3"/>
    <dgm:cxn modelId="{4EFD705F-4379-4B1E-BAEB-7DE2C99FF555}" type="presParOf" srcId="{333A1088-737F-45CB-B68E-254E46348037}" destId="{C54B22F5-0FCF-466C-BB72-E6398AD0692F}" srcOrd="2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742078" cy="274207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005CE8C-CC26-4C3E-AC11-E15060ECD759}">
      <dsp:nvSpPr>
        <dsp:cNvPr id="0" name=""/>
        <dsp:cNvSpPr/>
      </dsp:nvSpPr>
      <dsp:spPr>
        <a:xfrm>
          <a:off x="1371039" y="0"/>
          <a:ext cx="5253696" cy="274207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cs-CZ" sz="1500" kern="1200" dirty="0" smtClean="0"/>
            <a:t>ZŠ Týnec nad Labem</a:t>
          </a:r>
          <a:endParaRPr lang="cs-CZ" sz="1500" kern="1200" dirty="0"/>
        </a:p>
      </dsp:txBody>
      <dsp:txXfrm>
        <a:off x="1371039" y="0"/>
        <a:ext cx="5253696" cy="342760"/>
      </dsp:txXfrm>
    </dsp:sp>
    <dsp:sp modelId="{A52A0455-90FF-4808-ABD0-F02540D31D5A}">
      <dsp:nvSpPr>
        <dsp:cNvPr id="0" name=""/>
        <dsp:cNvSpPr/>
      </dsp:nvSpPr>
      <dsp:spPr>
        <a:xfrm>
          <a:off x="239932" y="342760"/>
          <a:ext cx="2262213" cy="2262213"/>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40AFEC-043D-4C43-A2F9-D0F5331DF3A3}">
      <dsp:nvSpPr>
        <dsp:cNvPr id="0" name=""/>
        <dsp:cNvSpPr/>
      </dsp:nvSpPr>
      <dsp:spPr>
        <a:xfrm>
          <a:off x="1371039" y="342760"/>
          <a:ext cx="5253696" cy="2262213"/>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cs-CZ" sz="1500" kern="1200" dirty="0" smtClean="0"/>
            <a:t>AUTOR: Mgr. Eva Sixtová</a:t>
          </a:r>
          <a:endParaRPr lang="cs-CZ" sz="1500" kern="1200" dirty="0"/>
        </a:p>
      </dsp:txBody>
      <dsp:txXfrm>
        <a:off x="1371039" y="342760"/>
        <a:ext cx="5253696" cy="342760"/>
      </dsp:txXfrm>
    </dsp:sp>
    <dsp:sp modelId="{313FC574-E1CD-4FB4-B054-0B805CE0447D}">
      <dsp:nvSpPr>
        <dsp:cNvPr id="0" name=""/>
        <dsp:cNvSpPr/>
      </dsp:nvSpPr>
      <dsp:spPr>
        <a:xfrm>
          <a:off x="479864" y="685521"/>
          <a:ext cx="1782348" cy="178234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9D679B-A015-4ECF-8348-D1034C574F40}">
      <dsp:nvSpPr>
        <dsp:cNvPr id="0" name=""/>
        <dsp:cNvSpPr/>
      </dsp:nvSpPr>
      <dsp:spPr>
        <a:xfrm>
          <a:off x="1371039" y="685521"/>
          <a:ext cx="5253696" cy="178234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cs-CZ" sz="1500" kern="1200" dirty="0" smtClean="0"/>
            <a:t>VY_32_INOVACE_06_Český jazyk pro 7. ročník_Číslovky</a:t>
          </a:r>
          <a:endParaRPr lang="cs-CZ" sz="1500" kern="1200" dirty="0"/>
        </a:p>
      </dsp:txBody>
      <dsp:txXfrm>
        <a:off x="1371039" y="685521"/>
        <a:ext cx="5253696" cy="342757"/>
      </dsp:txXfrm>
    </dsp:sp>
    <dsp:sp modelId="{FFC9F71D-1B4F-4AD9-A4A6-86ADEFC8AF5C}">
      <dsp:nvSpPr>
        <dsp:cNvPr id="0" name=""/>
        <dsp:cNvSpPr/>
      </dsp:nvSpPr>
      <dsp:spPr>
        <a:xfrm>
          <a:off x="719795" y="1028279"/>
          <a:ext cx="1302487" cy="130248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5B08C86-7E15-44DC-BE7F-FFB55DD49D12}">
      <dsp:nvSpPr>
        <dsp:cNvPr id="0" name=""/>
        <dsp:cNvSpPr/>
      </dsp:nvSpPr>
      <dsp:spPr>
        <a:xfrm>
          <a:off x="1371039" y="1028279"/>
          <a:ext cx="5253696" cy="130248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cs-CZ" sz="1500" kern="1200" dirty="0" smtClean="0"/>
            <a:t>Téma: Číslovky</a:t>
          </a:r>
          <a:endParaRPr lang="cs-CZ" sz="1500" kern="1200" dirty="0"/>
        </a:p>
      </dsp:txBody>
      <dsp:txXfrm>
        <a:off x="1371039" y="1028279"/>
        <a:ext cx="5253696" cy="342760"/>
      </dsp:txXfrm>
    </dsp:sp>
    <dsp:sp modelId="{EE85B701-7295-41C0-BA7A-34D3756A2AE6}">
      <dsp:nvSpPr>
        <dsp:cNvPr id="0" name=""/>
        <dsp:cNvSpPr/>
      </dsp:nvSpPr>
      <dsp:spPr>
        <a:xfrm>
          <a:off x="959727" y="1371039"/>
          <a:ext cx="822622" cy="822622"/>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BEBB6EC-1DAA-4CAC-8A25-BC0FCBD5DBD5}">
      <dsp:nvSpPr>
        <dsp:cNvPr id="0" name=""/>
        <dsp:cNvSpPr/>
      </dsp:nvSpPr>
      <dsp:spPr>
        <a:xfrm>
          <a:off x="1371039" y="1371039"/>
          <a:ext cx="5253696" cy="822622"/>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rtl="0">
            <a:lnSpc>
              <a:spcPct val="90000"/>
            </a:lnSpc>
            <a:spcBef>
              <a:spcPct val="0"/>
            </a:spcBef>
            <a:spcAft>
              <a:spcPct val="35000"/>
            </a:spcAft>
          </a:pPr>
          <a:r>
            <a:rPr lang="cs-CZ" sz="1500" kern="1200" dirty="0" smtClean="0"/>
            <a:t>CZ.1.07/1.4.00/21.1921</a:t>
          </a:r>
          <a:endParaRPr lang="cs-CZ" sz="1500" kern="1200" dirty="0"/>
        </a:p>
      </dsp:txBody>
      <dsp:txXfrm>
        <a:off x="1371039" y="1371039"/>
        <a:ext cx="5253696" cy="342760"/>
      </dsp:txXfrm>
    </dsp:sp>
    <dsp:sp modelId="{E792CA0B-7F51-43C3-9E09-F5E1426896E1}">
      <dsp:nvSpPr>
        <dsp:cNvPr id="0" name=""/>
        <dsp:cNvSpPr/>
      </dsp:nvSpPr>
      <dsp:spPr>
        <a:xfrm>
          <a:off x="1199660" y="1713800"/>
          <a:ext cx="342757" cy="34275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B7AC9A1-EE7B-49AD-B4B5-B8BCEBBCCBAF}">
      <dsp:nvSpPr>
        <dsp:cNvPr id="0" name=""/>
        <dsp:cNvSpPr/>
      </dsp:nvSpPr>
      <dsp:spPr>
        <a:xfrm>
          <a:off x="1371039" y="1713800"/>
          <a:ext cx="5253696" cy="34275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smtClean="0"/>
            <a:t>Vytvořeno: srpen 2011</a:t>
          </a:r>
          <a:endParaRPr lang="cs-CZ" sz="1500" kern="1200" dirty="0"/>
        </a:p>
      </dsp:txBody>
      <dsp:txXfrm>
        <a:off x="1371039" y="1713800"/>
        <a:ext cx="5253696" cy="342757"/>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FE4659-7985-49B0-AFB9-855F1780E650}" type="datetimeFigureOut">
              <a:rPr lang="cs-CZ" smtClean="0"/>
              <a:pPr/>
              <a:t>17.5.2012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FE4659-7985-49B0-AFB9-855F1780E650}" type="datetimeFigureOut">
              <a:rPr lang="cs-CZ" smtClean="0"/>
              <a:pPr/>
              <a:t>17.5.2012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FE4659-7985-49B0-AFB9-855F1780E650}" type="datetimeFigureOut">
              <a:rPr lang="cs-CZ" smtClean="0"/>
              <a:pPr/>
              <a:t>17.5.2012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pPr/>
              <a:t>17.5.2012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17.5.2012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17.5.2012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FE4659-7985-49B0-AFB9-855F1780E650}" type="datetimeFigureOut">
              <a:rPr lang="cs-CZ" smtClean="0"/>
              <a:pPr/>
              <a:t>17.5.2012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214142-B12E-4194-81CB-58D4EC9C796F}"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621090623"/>
              </p:ext>
            </p:extLst>
          </p:nvPr>
        </p:nvGraphicFramePr>
        <p:xfrm>
          <a:off x="2339752" y="714356"/>
          <a:ext cx="6624736" cy="27420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pic>
        <p:nvPicPr>
          <p:cNvPr id="2" name="Obrázek 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67544" y="918862"/>
            <a:ext cx="1865079" cy="2592288"/>
          </a:xfrm>
          <a:prstGeom prst="rect">
            <a:avLst/>
          </a:prstGeom>
        </p:spPr>
      </p:pic>
    </p:spTree>
    <p:extLst>
      <p:ext uri="{BB962C8B-B14F-4D97-AF65-F5344CB8AC3E}">
        <p14:creationId xmlns:p14="http://schemas.microsoft.com/office/powerpoint/2010/main" val="41819679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pPr>
              <a:buNone/>
            </a:pPr>
            <a:r>
              <a:rPr lang="cs-CZ" dirty="0" smtClean="0"/>
              <a:t>    Pracovní list je určen pro žáky 7. ročníku. Žáci si opakují učivo o číslovkách, rozeznávají druhy číslovek, pravopis. Žáci pracují na pracovní listy. Ke zpětné kontrole poslouží i interaktivní tabule.</a:t>
            </a:r>
          </a:p>
          <a:p>
            <a:pPr lvl="0">
              <a:buNone/>
            </a:pPr>
            <a:endParaRPr lang="cs-CZ" dirty="0" smtClean="0"/>
          </a:p>
          <a:p>
            <a:pPr>
              <a:buNone/>
            </a:pP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14290"/>
            <a:ext cx="8229600" cy="6500858"/>
          </a:xfrm>
        </p:spPr>
        <p:txBody>
          <a:bodyPr>
            <a:normAutofit/>
          </a:bodyPr>
          <a:lstStyle/>
          <a:p>
            <a:pPr marL="457200" indent="-457200">
              <a:buNone/>
            </a:pPr>
            <a:r>
              <a:rPr lang="cs-CZ" sz="2400" dirty="0" smtClean="0"/>
              <a:t>          </a:t>
            </a:r>
            <a:r>
              <a:rPr lang="cs-CZ" sz="2400" u="sng" dirty="0" smtClean="0"/>
              <a:t>Vyhledej číslovky, vypiš je z textu  a urči druh.</a:t>
            </a:r>
          </a:p>
          <a:p>
            <a:pPr marL="457200" indent="-457200">
              <a:buNone/>
            </a:pPr>
            <a:r>
              <a:rPr lang="cs-CZ" sz="2400" dirty="0" smtClean="0"/>
              <a:t>       Mnoho lidí dnes studuje alespoň dva cizí jazyky. Po tréninku dostali házenkáři dvojnásobnou snídani. Přečti první odstavec na straně osm. Na výlet si vezmi alespoň dvoje ponožky. Po jídle se natáhli jeden vedle druhého a do dvou hodin odpočívali. Ráno v pět hodin už museli vstávat.  </a:t>
            </a:r>
          </a:p>
          <a:p>
            <a:pPr marL="457200" indent="-457200">
              <a:buNone/>
            </a:pPr>
            <a:r>
              <a:rPr lang="cs-CZ" sz="2400" dirty="0" smtClean="0"/>
              <a:t>________________                                    _________________</a:t>
            </a:r>
          </a:p>
          <a:p>
            <a:pPr marL="457200" indent="-457200">
              <a:buNone/>
            </a:pPr>
            <a:r>
              <a:rPr lang="cs-CZ" sz="2400" dirty="0" smtClean="0"/>
              <a:t>________________                                    _________________ </a:t>
            </a:r>
          </a:p>
          <a:p>
            <a:pPr marL="457200" indent="-457200">
              <a:buNone/>
            </a:pPr>
            <a:r>
              <a:rPr lang="cs-CZ" sz="2400" dirty="0" smtClean="0"/>
              <a:t>________________                                    _________________</a:t>
            </a:r>
          </a:p>
          <a:p>
            <a:pPr marL="457200" indent="-457200">
              <a:buNone/>
            </a:pPr>
            <a:r>
              <a:rPr lang="cs-CZ" sz="2400" dirty="0" smtClean="0"/>
              <a:t>________________                                    _________________</a:t>
            </a:r>
          </a:p>
          <a:p>
            <a:pPr marL="457200" indent="-457200">
              <a:buNone/>
            </a:pPr>
            <a:r>
              <a:rPr lang="cs-CZ" sz="2400" dirty="0" smtClean="0"/>
              <a:t>________________                                    _________________     </a:t>
            </a:r>
            <a:r>
              <a:rPr lang="cs-CZ" sz="2400" u="sng" dirty="0" smtClean="0"/>
              <a:t>                </a:t>
            </a:r>
            <a:endParaRPr lang="cs-CZ" sz="2400" u="sng"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57166"/>
            <a:ext cx="8401080" cy="5768997"/>
          </a:xfrm>
        </p:spPr>
        <p:txBody>
          <a:bodyPr>
            <a:normAutofit fontScale="92500"/>
          </a:bodyPr>
          <a:lstStyle/>
          <a:p>
            <a:pPr>
              <a:buNone/>
            </a:pPr>
            <a:r>
              <a:rPr lang="cs-CZ" dirty="0" smtClean="0"/>
              <a:t>    Rozhodni, zda za číslovkami napíšeš tečku.</a:t>
            </a:r>
          </a:p>
          <a:p>
            <a:pPr>
              <a:buNone/>
            </a:pPr>
            <a:endParaRPr lang="cs-CZ" u="wavyHeavy" dirty="0" smtClean="0"/>
          </a:p>
          <a:p>
            <a:pPr>
              <a:buNone/>
            </a:pPr>
            <a:r>
              <a:rPr lang="cs-CZ" dirty="0" smtClean="0"/>
              <a:t>    Začátek divadelního představení bylo po (19) hodině. Do mateřské školy chodí děti od (3) do (6) let. Doma  mám všech (5) dílů F.L. </a:t>
            </a:r>
            <a:r>
              <a:rPr lang="cs-CZ" dirty="0" err="1" smtClean="0"/>
              <a:t>Věka</a:t>
            </a:r>
            <a:r>
              <a:rPr lang="cs-CZ" dirty="0" smtClean="0"/>
              <a:t>. Čteme knihu teprve na (13) straně. Sejdeme se před kinem  již v (18) hodin. V roce (1945) byl konec (2) světové války. Karel (IV) byl náš významný panovník. Na ( III) spartakiádě v roce (1945) byly představeny skladby kratší, ale náročnější. Od (17) listopadu  (1939) byly české vysoké školy uzavřeny až do konce (2) světové války.</a:t>
            </a:r>
            <a:endParaRPr lang="cs-CZ" u="wavyHeavy"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297</TotalTime>
  <Words>266</Words>
  <Application>Microsoft Office PowerPoint</Application>
  <PresentationFormat>Předvádění na obrazovce (4:3)</PresentationFormat>
  <Paragraphs>18</Paragraphs>
  <Slides>4</Slides>
  <Notes>0</Notes>
  <HiddenSlides>0</HiddenSlides>
  <MMClips>0</MMClips>
  <ScaleCrop>false</ScaleCrop>
  <HeadingPairs>
    <vt:vector size="4" baseType="variant">
      <vt:variant>
        <vt:lpstr>Motiv</vt:lpstr>
      </vt:variant>
      <vt:variant>
        <vt:i4>1</vt:i4>
      </vt:variant>
      <vt:variant>
        <vt:lpstr>Nadpisy snímků</vt:lpstr>
      </vt:variant>
      <vt:variant>
        <vt:i4>4</vt:i4>
      </vt:variant>
    </vt:vector>
  </HeadingPairs>
  <TitlesOfParts>
    <vt:vector size="5" baseType="lpstr">
      <vt:lpstr>Motiv sady Office</vt:lpstr>
      <vt:lpstr>Prezentace aplikace PowerPoint</vt:lpstr>
      <vt:lpstr>Anotace</vt:lpstr>
      <vt:lpstr>Prezentace aplikace PowerPoint</vt:lpstr>
      <vt:lpstr>Prezentace aplikace PowerPoint</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Sixtová Eva</cp:lastModifiedBy>
  <cp:revision>46</cp:revision>
  <dcterms:created xsi:type="dcterms:W3CDTF">2011-06-20T10:40:08Z</dcterms:created>
  <dcterms:modified xsi:type="dcterms:W3CDTF">2012-05-17T07:40:58Z</dcterms:modified>
</cp:coreProperties>
</file>