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VY_32_INOVACE_08_Český jazyk pro 7. ročník_Slovesa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Slovesa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D842112-95D1-4C22-8DFE-E8F8A9DE0C7F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1E95929F-A3FB-4C05-B78F-68086C897F9A}" type="parTrans" cxnId="{44EBC24E-1922-44E6-8BAD-22F31C4482DA}">
      <dgm:prSet/>
      <dgm:spPr/>
      <dgm:t>
        <a:bodyPr/>
        <a:lstStyle/>
        <a:p>
          <a:endParaRPr lang="cs-CZ"/>
        </a:p>
      </dgm:t>
    </dgm:pt>
    <dgm:pt modelId="{D6B22928-8088-4D8C-8020-DAA332BB4D58}" type="sibTrans" cxnId="{44EBC24E-1922-44E6-8BAD-22F31C4482D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3CCC986-1A6D-468B-92FA-4A004BD963B4}" type="pres">
      <dgm:prSet presAssocID="{0D842112-95D1-4C22-8DFE-E8F8A9DE0C7F}" presName="vertSpace6" presStyleLbl="node1" presStyleIdx="4" presStyleCnt="6"/>
      <dgm:spPr/>
    </dgm:pt>
    <dgm:pt modelId="{249E9EDB-B227-477A-8722-A8D237BFF226}" type="pres">
      <dgm:prSet presAssocID="{0D842112-95D1-4C22-8DFE-E8F8A9DE0C7F}" presName="circle6" presStyleLbl="node1" presStyleIdx="5" presStyleCnt="6"/>
      <dgm:spPr/>
    </dgm:pt>
    <dgm:pt modelId="{50CC1A1D-A8D6-40DF-A1BF-0FB82EB0C2DB}" type="pres">
      <dgm:prSet presAssocID="{0D842112-95D1-4C22-8DFE-E8F8A9DE0C7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D76C8B-2FE0-4F1A-9237-38968F256FAB}" type="pres">
      <dgm:prSet presAssocID="{0D842112-95D1-4C22-8DFE-E8F8A9DE0C7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3EB9A616-DC33-4B35-A69F-E4F87921352E}" type="presOf" srcId="{0D842112-95D1-4C22-8DFE-E8F8A9DE0C7F}" destId="{50CC1A1D-A8D6-40DF-A1BF-0FB82EB0C2DB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1A9A2A-3B0D-4612-BB1B-867915C72DD9}" type="presOf" srcId="{0D842112-95D1-4C22-8DFE-E8F8A9DE0C7F}" destId="{A9D76C8B-2FE0-4F1A-9237-38968F256FA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44EBC24E-1922-44E6-8BAD-22F31C4482DA}" srcId="{757F3AB3-0718-4624-B441-E567A8F0AB56}" destId="{0D842112-95D1-4C22-8DFE-E8F8A9DE0C7F}" srcOrd="5" destOrd="0" parTransId="{1E95929F-A3FB-4C05-B78F-68086C897F9A}" sibTransId="{D6B22928-8088-4D8C-8020-DAA332BB4D58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D70F39B9-E551-4CBF-A931-A3CC2432C582}" type="presParOf" srcId="{333A1088-737F-45CB-B68E-254E46348037}" destId="{63CCC986-1A6D-468B-92FA-4A004BD963B4}" srcOrd="15" destOrd="0" presId="urn:microsoft.com/office/officeart/2005/8/layout/target3"/>
    <dgm:cxn modelId="{FA6C8F15-E755-4E3C-B216-69AAAC81DC07}" type="presParOf" srcId="{333A1088-737F-45CB-B68E-254E46348037}" destId="{249E9EDB-B227-477A-8722-A8D237BFF226}" srcOrd="16" destOrd="0" presId="urn:microsoft.com/office/officeart/2005/8/layout/target3"/>
    <dgm:cxn modelId="{76C5061E-E27C-4F46-B53A-EF285855C74C}" type="presParOf" srcId="{333A1088-737F-45CB-B68E-254E46348037}" destId="{50CC1A1D-A8D6-40DF-A1BF-0FB82EB0C2DB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D986B2CF-AA0C-46D4-AE35-55A5DAD2E3F6}" type="presParOf" srcId="{333A1088-737F-45CB-B68E-254E46348037}" destId="{A9D76C8B-2FE0-4F1A-9237-38968F256FA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Eva Sixtová</a:t>
          </a:r>
          <a:endParaRPr lang="cs-CZ" sz="15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VY_32_INOVACE_08_Český jazyk pro 7. ročník_Slovesa</a:t>
          </a:r>
          <a:endParaRPr lang="cs-CZ" sz="15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Slovesa</a:t>
          </a:r>
          <a:endParaRPr lang="cs-CZ" sz="15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371039" y="1371039"/>
        <a:ext cx="5253696" cy="342760"/>
      </dsp:txXfrm>
    </dsp:sp>
    <dsp:sp modelId="{249E9EDB-B227-477A-8722-A8D237BFF226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0CC1A1D-A8D6-40DF-A1BF-0FB82EB0C2DB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Vytvořeno: srpen 2011</a:t>
          </a:r>
          <a:endParaRPr lang="cs-CZ" sz="15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660357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ročníku. Prezentace je určena k utřídění vědomostí o mluvnických kategoriích u sloves. Žáci do prezentace doplňují údaje. Text je určen pro interaktivní tabuli.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Slovesa říkají</a:t>
            </a:r>
            <a:r>
              <a:rPr lang="cs-CZ" dirty="0" smtClean="0"/>
              <a:t>, co osoby, zvířata a věci dělají, nebo co se s nimi děje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4395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U sloves určujeme -  osobu _______      číslo _____</a:t>
            </a:r>
          </a:p>
          <a:p>
            <a:pPr>
              <a:buNone/>
            </a:pPr>
            <a:r>
              <a:rPr lang="cs-CZ" dirty="0" smtClean="0"/>
              <a:t>                                                 _______               _____ </a:t>
            </a:r>
          </a:p>
          <a:p>
            <a:pPr>
              <a:buNone/>
            </a:pPr>
            <a:r>
              <a:rPr lang="cs-CZ" dirty="0" smtClean="0"/>
              <a:t>                                                 _______               </a:t>
            </a:r>
          </a:p>
          <a:p>
            <a:pPr>
              <a:buNone/>
            </a:pPr>
            <a:r>
              <a:rPr lang="cs-CZ" dirty="0" smtClean="0"/>
              <a:t>Způsob ______          čas _______         rod ______</a:t>
            </a:r>
          </a:p>
          <a:p>
            <a:pPr>
              <a:buNone/>
            </a:pPr>
            <a:r>
              <a:rPr lang="cs-CZ" dirty="0" smtClean="0"/>
              <a:t>              ______                 _______                ______ </a:t>
            </a:r>
          </a:p>
          <a:p>
            <a:pPr>
              <a:buNone/>
            </a:pPr>
            <a:r>
              <a:rPr lang="cs-CZ" dirty="0" smtClean="0"/>
              <a:t>              ______                 _______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4395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U sloves určujeme -  osobu 1.      číslo jednotné</a:t>
            </a:r>
          </a:p>
          <a:p>
            <a:pPr>
              <a:buNone/>
            </a:pPr>
            <a:r>
              <a:rPr lang="cs-CZ" dirty="0" smtClean="0"/>
              <a:t>                                                  2.              množné</a:t>
            </a:r>
          </a:p>
          <a:p>
            <a:pPr>
              <a:buNone/>
            </a:pPr>
            <a:r>
              <a:rPr lang="cs-CZ" dirty="0" smtClean="0"/>
              <a:t>                                                  3.             </a:t>
            </a:r>
          </a:p>
          <a:p>
            <a:pPr>
              <a:buNone/>
            </a:pPr>
            <a:r>
              <a:rPr lang="cs-CZ" dirty="0" smtClean="0"/>
              <a:t>Způsob oznamovací          čas přítomný</a:t>
            </a:r>
          </a:p>
          <a:p>
            <a:pPr>
              <a:buNone/>
            </a:pPr>
            <a:r>
              <a:rPr lang="cs-CZ" dirty="0" smtClean="0"/>
              <a:t>               rozkazovací                 minulý          </a:t>
            </a:r>
          </a:p>
          <a:p>
            <a:pPr>
              <a:buNone/>
            </a:pPr>
            <a:r>
              <a:rPr lang="cs-CZ" dirty="0" smtClean="0"/>
              <a:t>               podmiňovací               budoucí</a:t>
            </a:r>
          </a:p>
          <a:p>
            <a:pPr>
              <a:buNone/>
            </a:pPr>
            <a:r>
              <a:rPr lang="cs-CZ" dirty="0" smtClean="0"/>
              <a:t>Rod činný, trpný</a:t>
            </a:r>
          </a:p>
        </p:txBody>
      </p:sp>
    </p:spTree>
    <p:extLst>
      <p:ext uri="{BB962C8B-B14F-4D97-AF65-F5344CB8AC3E}">
        <p14:creationId xmlns:p14="http://schemas.microsoft.com/office/powerpoint/2010/main" val="27985877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135</Words>
  <Application>Microsoft Office PowerPoint</Application>
  <PresentationFormat>Předvádění na obrazovce (4:3)</PresentationFormat>
  <Paragraphs>23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Slovesa říkají, co osoby, zvířata a věci dělají, nebo co se s nimi děje 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49</cp:revision>
  <dcterms:created xsi:type="dcterms:W3CDTF">2011-06-20T10:40:08Z</dcterms:created>
  <dcterms:modified xsi:type="dcterms:W3CDTF">2012-05-21T08:14:36Z</dcterms:modified>
</cp:coreProperties>
</file>