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73455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VY_32_INOVACE_10_Český jazyk pro 7. ročník_Příslovce-stupňování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Eva Sixtová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Příslovce-pravopis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9A2D4DDA-CA8E-4E34-8AF9-DD3C02809CB5}">
      <dgm:prSet/>
      <dgm:spPr/>
      <dgm:t>
        <a:bodyPr/>
        <a:lstStyle/>
        <a:p>
          <a:r>
            <a:rPr lang="cs-CZ" smtClean="0"/>
            <a:t>Vytvořeno: srpen 2011</a:t>
          </a:r>
          <a:endParaRPr lang="cs-CZ" dirty="0"/>
        </a:p>
      </dgm:t>
    </dgm:pt>
    <dgm:pt modelId="{F9F116F9-D6D0-4A19-AFB1-AA4AC89862AF}" type="parTrans" cxnId="{A830F51B-4DDB-4328-9954-E6065464344D}">
      <dgm:prSet/>
      <dgm:spPr/>
      <dgm:t>
        <a:bodyPr/>
        <a:lstStyle/>
        <a:p>
          <a:endParaRPr lang="cs-CZ"/>
        </a:p>
      </dgm:t>
    </dgm:pt>
    <dgm:pt modelId="{9CA76474-F146-42A1-9853-9FFB83468649}" type="sibTrans" cxnId="{A830F51B-4DDB-4328-9954-E6065464344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5B9AFAA4-21F2-4959-B1A2-339555CA56EB}" type="pres">
      <dgm:prSet presAssocID="{9A2D4DDA-CA8E-4E34-8AF9-DD3C02809CB5}" presName="vertSpace6" presStyleLbl="node1" presStyleIdx="4" presStyleCnt="6"/>
      <dgm:spPr/>
    </dgm:pt>
    <dgm:pt modelId="{0EE2112E-A5DC-4D2A-856F-9611E7D8BC49}" type="pres">
      <dgm:prSet presAssocID="{9A2D4DDA-CA8E-4E34-8AF9-DD3C02809CB5}" presName="circle6" presStyleLbl="node1" presStyleIdx="5" presStyleCnt="6"/>
      <dgm:spPr/>
    </dgm:pt>
    <dgm:pt modelId="{E56514D8-8C0E-46A1-8F16-B13ECFED28A7}" type="pres">
      <dgm:prSet presAssocID="{9A2D4DDA-CA8E-4E34-8AF9-DD3C02809CB5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856B22-4025-4279-81FD-CD566DACF872}" type="pres">
      <dgm:prSet presAssocID="{9A2D4DDA-CA8E-4E34-8AF9-DD3C02809CB5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39095F0-21F4-4072-A8D6-C6117918209E}" type="presOf" srcId="{9A2D4DDA-CA8E-4E34-8AF9-DD3C02809CB5}" destId="{59856B22-4025-4279-81FD-CD566DACF8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1389868C-D044-456F-8A7B-83959F99E3B9}" type="presOf" srcId="{9A2D4DDA-CA8E-4E34-8AF9-DD3C02809CB5}" destId="{E56514D8-8C0E-46A1-8F16-B13ECFED28A7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830F51B-4DDB-4328-9954-E6065464344D}" srcId="{757F3AB3-0718-4624-B441-E567A8F0AB56}" destId="{9A2D4DDA-CA8E-4E34-8AF9-DD3C02809CB5}" srcOrd="5" destOrd="0" parTransId="{F9F116F9-D6D0-4A19-AFB1-AA4AC89862AF}" sibTransId="{9CA76474-F146-42A1-9853-9FFB83468649}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7FE21000-B9C5-4663-8C8F-43521C2613C8}" type="presParOf" srcId="{333A1088-737F-45CB-B68E-254E46348037}" destId="{5B9AFAA4-21F2-4959-B1A2-339555CA56EB}" srcOrd="15" destOrd="0" presId="urn:microsoft.com/office/officeart/2005/8/layout/target3"/>
    <dgm:cxn modelId="{FCE0E767-7895-4E34-B0EF-603161D7902C}" type="presParOf" srcId="{333A1088-737F-45CB-B68E-254E46348037}" destId="{0EE2112E-A5DC-4D2A-856F-9611E7D8BC49}" srcOrd="16" destOrd="0" presId="urn:microsoft.com/office/officeart/2005/8/layout/target3"/>
    <dgm:cxn modelId="{0B1AF5DA-E57D-4127-BA44-70F5253A71D5}" type="presParOf" srcId="{333A1088-737F-45CB-B68E-254E46348037}" destId="{E56514D8-8C0E-46A1-8F16-B13ECFED28A7}" srcOrd="17" destOrd="0" presId="urn:microsoft.com/office/officeart/2005/8/layout/target3"/>
    <dgm:cxn modelId="{13CDA376-51CC-43A4-BB28-D68FA4900018}" type="presParOf" srcId="{333A1088-737F-45CB-B68E-254E46348037}" destId="{AED2198E-93D5-4001-81B4-73124B309672}" srcOrd="18" destOrd="0" presId="urn:microsoft.com/office/officeart/2005/8/layout/target3"/>
    <dgm:cxn modelId="{43CC709B-1745-47B2-8A06-E8380F06E8A9}" type="presParOf" srcId="{333A1088-737F-45CB-B68E-254E46348037}" destId="{2BE915AB-18AA-4053-B92C-3BFC9ED204BB}" srcOrd="19" destOrd="0" presId="urn:microsoft.com/office/officeart/2005/8/layout/target3"/>
    <dgm:cxn modelId="{23FB4463-6545-4245-B514-AB668D3F89F0}" type="presParOf" srcId="{333A1088-737F-45CB-B68E-254E46348037}" destId="{6BB5E863-4638-4E1D-BFDE-399D028AC4ED}" srcOrd="20" destOrd="0" presId="urn:microsoft.com/office/officeart/2005/8/layout/target3"/>
    <dgm:cxn modelId="{E511B6D4-0D10-4AEB-B5EF-3B249F5AA9AF}" type="presParOf" srcId="{333A1088-737F-45CB-B68E-254E46348037}" destId="{5A5FFA88-C948-4069-8E93-59FA12366E83}" srcOrd="21" destOrd="0" presId="urn:microsoft.com/office/officeart/2005/8/layout/target3"/>
    <dgm:cxn modelId="{5EB60369-FD44-46BF-8A70-216DE17A7A42}" type="presParOf" srcId="{333A1088-737F-45CB-B68E-254E46348037}" destId="{890E4F0B-2866-4A3F-A3C7-2A14B1797930}" srcOrd="22" destOrd="0" presId="urn:microsoft.com/office/officeart/2005/8/layout/target3"/>
    <dgm:cxn modelId="{4CD22341-30DB-46E7-B93F-FFFD2171F80C}" type="presParOf" srcId="{333A1088-737F-45CB-B68E-254E46348037}" destId="{59856B22-4025-4279-81FD-CD566DACF872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42078" cy="274207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71039" y="0"/>
          <a:ext cx="5253696" cy="27420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371039" y="0"/>
        <a:ext cx="5253696" cy="342760"/>
      </dsp:txXfrm>
    </dsp:sp>
    <dsp:sp modelId="{A52A0455-90FF-4808-ABD0-F02540D31D5A}">
      <dsp:nvSpPr>
        <dsp:cNvPr id="0" name=""/>
        <dsp:cNvSpPr/>
      </dsp:nvSpPr>
      <dsp:spPr>
        <a:xfrm>
          <a:off x="239932" y="342760"/>
          <a:ext cx="2262213" cy="22622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371039" y="342760"/>
          <a:ext cx="5253696" cy="22622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Mgr. Eva Sixtová</a:t>
          </a:r>
          <a:endParaRPr lang="cs-CZ" sz="1300" kern="1200" dirty="0"/>
        </a:p>
      </dsp:txBody>
      <dsp:txXfrm>
        <a:off x="1371039" y="342760"/>
        <a:ext cx="5253696" cy="342760"/>
      </dsp:txXfrm>
    </dsp:sp>
    <dsp:sp modelId="{313FC574-E1CD-4FB4-B054-0B805CE0447D}">
      <dsp:nvSpPr>
        <dsp:cNvPr id="0" name=""/>
        <dsp:cNvSpPr/>
      </dsp:nvSpPr>
      <dsp:spPr>
        <a:xfrm>
          <a:off x="479864" y="685521"/>
          <a:ext cx="1782348" cy="17823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371039" y="685521"/>
          <a:ext cx="5253696" cy="17823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VY_32_INOVACE_10_Český jazyk pro 7. ročník_Příslovce-stupňování</a:t>
          </a:r>
          <a:endParaRPr lang="cs-CZ" sz="1300" kern="1200" dirty="0"/>
        </a:p>
      </dsp:txBody>
      <dsp:txXfrm>
        <a:off x="1371039" y="685521"/>
        <a:ext cx="5253696" cy="342757"/>
      </dsp:txXfrm>
    </dsp:sp>
    <dsp:sp modelId="{FFC9F71D-1B4F-4AD9-A4A6-86ADEFC8AF5C}">
      <dsp:nvSpPr>
        <dsp:cNvPr id="0" name=""/>
        <dsp:cNvSpPr/>
      </dsp:nvSpPr>
      <dsp:spPr>
        <a:xfrm>
          <a:off x="719795" y="1028279"/>
          <a:ext cx="1302487" cy="130248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371039" y="1028279"/>
          <a:ext cx="5253696" cy="130248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Příslovce-pravopis</a:t>
          </a:r>
          <a:endParaRPr lang="cs-CZ" sz="1300" kern="1200" dirty="0"/>
        </a:p>
      </dsp:txBody>
      <dsp:txXfrm>
        <a:off x="1371039" y="1028279"/>
        <a:ext cx="5253696" cy="342760"/>
      </dsp:txXfrm>
    </dsp:sp>
    <dsp:sp modelId="{EE85B701-7295-41C0-BA7A-34D3756A2AE6}">
      <dsp:nvSpPr>
        <dsp:cNvPr id="0" name=""/>
        <dsp:cNvSpPr/>
      </dsp:nvSpPr>
      <dsp:spPr>
        <a:xfrm>
          <a:off x="959727" y="1371039"/>
          <a:ext cx="822622" cy="8226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371039" y="1371039"/>
          <a:ext cx="5253696" cy="82262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371039" y="1371039"/>
        <a:ext cx="5253696" cy="342760"/>
      </dsp:txXfrm>
    </dsp:sp>
    <dsp:sp modelId="{0EE2112E-A5DC-4D2A-856F-9611E7D8BC49}">
      <dsp:nvSpPr>
        <dsp:cNvPr id="0" name=""/>
        <dsp:cNvSpPr/>
      </dsp:nvSpPr>
      <dsp:spPr>
        <a:xfrm>
          <a:off x="1199660" y="1713800"/>
          <a:ext cx="342757" cy="3427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E56514D8-8C0E-46A1-8F16-B13ECFED28A7}">
      <dsp:nvSpPr>
        <dsp:cNvPr id="0" name=""/>
        <dsp:cNvSpPr/>
      </dsp:nvSpPr>
      <dsp:spPr>
        <a:xfrm>
          <a:off x="1371039" y="1713800"/>
          <a:ext cx="5253696" cy="3427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smtClean="0"/>
            <a:t>Vytvořeno: srpen 2011</a:t>
          </a:r>
          <a:endParaRPr lang="cs-CZ" sz="1300" kern="1200" dirty="0"/>
        </a:p>
      </dsp:txBody>
      <dsp:txXfrm>
        <a:off x="1371039" y="1713800"/>
        <a:ext cx="5253696" cy="3427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69854793"/>
              </p:ext>
            </p:extLst>
          </p:nvPr>
        </p:nvGraphicFramePr>
        <p:xfrm>
          <a:off x="2339752" y="714356"/>
          <a:ext cx="6624736" cy="27420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Text je určen pro žáky 7. ročníku. Slouží k procvičení učiva – příslovce  stupňování. Text je určen  pro interaktivní tabuli, každý žák má svůj pracovní list. Text na interaktivní tabuli slouží ke zpětné kontrole.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42852"/>
            <a:ext cx="8229600" cy="785818"/>
          </a:xfrm>
        </p:spPr>
        <p:txBody>
          <a:bodyPr/>
          <a:lstStyle/>
          <a:p>
            <a:r>
              <a:rPr lang="cs-CZ" dirty="0" smtClean="0"/>
              <a:t>Vystupňuj příslovce v závorce.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857232"/>
            <a:ext cx="8715436" cy="578647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Mluvte prosím (ticho 2)_______. Závod doběhl ze všech  (dříve 3)______. Pověs ten obraz (výš 2)_______. Domácí úkol nevypracoval (dobře 3) _______. Onemocněl, bylo mu (zle 2) ____ a (zle 2)_____. Zboží (levně 3) ______ koupíme na internetu. Nejednal při rozhovoru (rozumně 3) __________. Úlohu vyřešil (snadno 2)________</a:t>
            </a:r>
          </a:p>
          <a:p>
            <a:pPr>
              <a:buNone/>
            </a:pPr>
            <a:r>
              <a:rPr lang="cs-CZ" dirty="0" smtClean="0"/>
              <a:t>     než my. Film trval (dlouho 2)______, než jsme čekali.                          </a:t>
            </a:r>
          </a:p>
          <a:p>
            <a:pPr>
              <a:buNone/>
            </a:pPr>
            <a:r>
              <a:rPr lang="cs-CZ" dirty="0" smtClean="0"/>
              <a:t>                                                   Počet chyb________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42852"/>
            <a:ext cx="8229600" cy="785818"/>
          </a:xfrm>
        </p:spPr>
        <p:txBody>
          <a:bodyPr/>
          <a:lstStyle/>
          <a:p>
            <a:r>
              <a:rPr lang="cs-CZ" smtClean="0"/>
              <a:t>Správné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857232"/>
            <a:ext cx="8715436" cy="578647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Mluvte prosím (ticho </a:t>
            </a:r>
            <a:r>
              <a:rPr lang="cs-CZ" dirty="0" smtClean="0"/>
              <a:t>2)tišeji. </a:t>
            </a:r>
            <a:r>
              <a:rPr lang="cs-CZ" dirty="0" smtClean="0"/>
              <a:t>Závod doběhl ze všech  (dříve </a:t>
            </a:r>
            <a:r>
              <a:rPr lang="cs-CZ" dirty="0" smtClean="0"/>
              <a:t>3)nejdříve. </a:t>
            </a:r>
            <a:r>
              <a:rPr lang="cs-CZ" dirty="0" smtClean="0"/>
              <a:t>Pověs ten obraz (výš </a:t>
            </a:r>
            <a:r>
              <a:rPr lang="cs-CZ" dirty="0" smtClean="0"/>
              <a:t>2)výše. </a:t>
            </a:r>
            <a:r>
              <a:rPr lang="cs-CZ" dirty="0" smtClean="0"/>
              <a:t>Domácí úkol nevypracoval (dobře 3) </a:t>
            </a:r>
            <a:r>
              <a:rPr lang="cs-CZ" dirty="0" smtClean="0"/>
              <a:t>nejlépe</a:t>
            </a:r>
            <a:r>
              <a:rPr lang="cs-CZ" dirty="0" smtClean="0"/>
              <a:t>. </a:t>
            </a:r>
            <a:r>
              <a:rPr lang="cs-CZ" dirty="0" smtClean="0"/>
              <a:t>Onemocněl, bylo mu (zle 2) </a:t>
            </a:r>
            <a:r>
              <a:rPr lang="cs-CZ" dirty="0" smtClean="0"/>
              <a:t>hůře</a:t>
            </a:r>
            <a:r>
              <a:rPr lang="cs-CZ" dirty="0" smtClean="0"/>
              <a:t> </a:t>
            </a:r>
            <a:r>
              <a:rPr lang="cs-CZ" dirty="0" smtClean="0"/>
              <a:t>a (zle </a:t>
            </a:r>
            <a:r>
              <a:rPr lang="cs-CZ" dirty="0" smtClean="0"/>
              <a:t>2)hůře. </a:t>
            </a:r>
            <a:r>
              <a:rPr lang="cs-CZ" dirty="0" smtClean="0"/>
              <a:t>Zboží (levně 3) </a:t>
            </a:r>
            <a:r>
              <a:rPr lang="cs-CZ" dirty="0" smtClean="0"/>
              <a:t>nejlevněji</a:t>
            </a:r>
            <a:r>
              <a:rPr lang="cs-CZ" dirty="0" smtClean="0"/>
              <a:t> </a:t>
            </a:r>
            <a:r>
              <a:rPr lang="cs-CZ" dirty="0" smtClean="0"/>
              <a:t>koupíme na internetu. Nejednal při rozhovoru (rozumně 3) </a:t>
            </a:r>
            <a:r>
              <a:rPr lang="cs-CZ" dirty="0" smtClean="0"/>
              <a:t>nejrozumněji</a:t>
            </a:r>
            <a:r>
              <a:rPr lang="cs-CZ" dirty="0" smtClean="0"/>
              <a:t>. </a:t>
            </a:r>
            <a:r>
              <a:rPr lang="cs-CZ" dirty="0" smtClean="0"/>
              <a:t>Úlohu vyřešil (snadno </a:t>
            </a:r>
            <a:r>
              <a:rPr lang="cs-CZ" dirty="0" smtClean="0"/>
              <a:t>2)snadněji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než my. Film trval (dlouho </a:t>
            </a:r>
            <a:r>
              <a:rPr lang="cs-CZ" dirty="0" smtClean="0"/>
              <a:t>2)déle, </a:t>
            </a:r>
            <a:r>
              <a:rPr lang="cs-CZ" dirty="0" smtClean="0"/>
              <a:t>než jsme čekali.                          </a:t>
            </a:r>
          </a:p>
          <a:p>
            <a:pPr>
              <a:buNone/>
            </a:pPr>
            <a:r>
              <a:rPr lang="cs-CZ" dirty="0" smtClean="0"/>
              <a:t>                                                   Počet chyb________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495318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388</TotalTime>
  <Words>246</Words>
  <Application>Microsoft Office PowerPoint</Application>
  <PresentationFormat>Předvádění na obrazovce (4:3)</PresentationFormat>
  <Paragraphs>16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Prezentace aplikace PowerPoint</vt:lpstr>
      <vt:lpstr>Anotace</vt:lpstr>
      <vt:lpstr>Vystupňuj příslovce v závorce.</vt:lpstr>
      <vt:lpstr>Správné řešení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Sixtová Eva</cp:lastModifiedBy>
  <cp:revision>60</cp:revision>
  <dcterms:created xsi:type="dcterms:W3CDTF">2011-06-20T10:40:08Z</dcterms:created>
  <dcterms:modified xsi:type="dcterms:W3CDTF">2012-05-17T12:08:58Z</dcterms:modified>
</cp:coreProperties>
</file>