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Lst>
  <p:sldSz cx="9144000" cy="6858000" type="screen4x3"/>
  <p:notesSz cx="6858000" cy="973455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3" qsCatId="simple" csTypeId="urn:microsoft.com/office/officeart/2005/8/colors/accent1_2" csCatId="accent1" phldr="1"/>
      <dgm:spPr/>
      <dgm:t>
        <a:bodyPr/>
        <a:lstStyle/>
        <a:p>
          <a:endParaRPr lang="cs-CZ"/>
        </a:p>
      </dgm:t>
    </dgm:pt>
    <dgm:pt modelId="{B651F6E3-6281-48DB-9319-2AEAFDAE7572}">
      <dgm:prSet/>
      <dgm:spPr/>
      <dgm:t>
        <a:bodyPr/>
        <a:lstStyle/>
        <a:p>
          <a:pPr rtl="0"/>
          <a:r>
            <a:rPr lang="cs-CZ" dirty="0" smtClean="0"/>
            <a:t>VY_32_INOVACE_11_Český jazyk pro 7. ročník_Příslovce-pravopis</a:t>
          </a:r>
          <a:endParaRPr lang="cs-CZ"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dgm:spPr/>
      <dgm:t>
        <a:bodyPr/>
        <a:lstStyle/>
        <a:p>
          <a:pPr rtl="0"/>
          <a:r>
            <a:rPr lang="cs-CZ" dirty="0" smtClean="0"/>
            <a:t>ZŠ Týnec nad Labem</a:t>
          </a:r>
          <a:endParaRPr lang="cs-CZ"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dgm:spPr/>
      <dgm:t>
        <a:bodyPr/>
        <a:lstStyle/>
        <a:p>
          <a:pPr rtl="0"/>
          <a:r>
            <a:rPr lang="cs-CZ" dirty="0" smtClean="0"/>
            <a:t>AUTOR: Mgr. Eva Sixtová</a:t>
          </a:r>
          <a:endParaRPr lang="cs-CZ"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dgm:spPr/>
      <dgm:t>
        <a:bodyPr/>
        <a:lstStyle/>
        <a:p>
          <a:pPr rtl="0"/>
          <a:r>
            <a:rPr lang="cs-CZ" dirty="0" smtClean="0"/>
            <a:t>Téma: Příslovce-pravopis</a:t>
          </a:r>
          <a:endParaRPr lang="cs-CZ"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dgm:spPr/>
      <dgm:t>
        <a:bodyPr/>
        <a:lstStyle/>
        <a:p>
          <a:pPr rtl="0"/>
          <a:r>
            <a:rPr lang="cs-CZ" dirty="0" smtClean="0"/>
            <a:t>CZ.1.07/1.4.00/21.1921</a:t>
          </a:r>
          <a:endParaRPr lang="cs-CZ"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8D3C06A8-B0E5-4743-A230-7F57A1422A51}">
      <dgm:prSet/>
      <dgm:spPr/>
      <dgm:t>
        <a:bodyPr/>
        <a:lstStyle/>
        <a:p>
          <a:r>
            <a:rPr lang="cs-CZ" smtClean="0"/>
            <a:t>Vytvořeno: srpen 2011</a:t>
          </a:r>
          <a:endParaRPr lang="cs-CZ" dirty="0"/>
        </a:p>
      </dgm:t>
    </dgm:pt>
    <dgm:pt modelId="{7C198294-F393-4F73-A762-11FDB06D1CA8}" type="parTrans" cxnId="{8223A7B0-5293-434A-87D9-4A9B35079A4B}">
      <dgm:prSet/>
      <dgm:spPr/>
      <dgm:t>
        <a:bodyPr/>
        <a:lstStyle/>
        <a:p>
          <a:endParaRPr lang="cs-CZ"/>
        </a:p>
      </dgm:t>
    </dgm:pt>
    <dgm:pt modelId="{062CDF56-DDA6-4F93-BD68-FCE273B57FF0}" type="sibTrans" cxnId="{8223A7B0-5293-434A-87D9-4A9B35079A4B}">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17E9A488-7E46-4298-A624-086EE6B98C38}" type="pres">
      <dgm:prSet presAssocID="{8D3C06A8-B0E5-4743-A230-7F57A1422A51}" presName="vertSpace6" presStyleLbl="node1" presStyleIdx="4" presStyleCnt="6"/>
      <dgm:spPr/>
    </dgm:pt>
    <dgm:pt modelId="{2A57C280-86E0-4310-A2C2-ABD616456CCF}" type="pres">
      <dgm:prSet presAssocID="{8D3C06A8-B0E5-4743-A230-7F57A1422A51}" presName="circle6" presStyleLbl="node1" presStyleIdx="5" presStyleCnt="6"/>
      <dgm:spPr/>
    </dgm:pt>
    <dgm:pt modelId="{52D72E5E-1A3E-4DD8-AEF4-809E06EC60CA}" type="pres">
      <dgm:prSet presAssocID="{8D3C06A8-B0E5-4743-A230-7F57A1422A51}"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5AFA6BCB-92AE-46DC-BC64-37EFE6528299}" type="pres">
      <dgm:prSet presAssocID="{8D3C06A8-B0E5-4743-A230-7F57A1422A51}" presName="rect6ParTxNoCh" presStyleLbl="alignAcc1" presStyleIdx="5" presStyleCnt="6">
        <dgm:presLayoutVars>
          <dgm:chMax val="1"/>
          <dgm:bulletEnabled val="1"/>
        </dgm:presLayoutVars>
      </dgm:prSet>
      <dgm:spPr/>
      <dgm:t>
        <a:bodyPr/>
        <a:lstStyle/>
        <a:p>
          <a:endParaRPr lang="cs-CZ"/>
        </a:p>
      </dgm:t>
    </dgm:pt>
  </dgm:ptLst>
  <dgm:cxnLst>
    <dgm:cxn modelId="{FB7A05B0-F93E-41B5-B3BD-CCD5DC9128D1}" type="presOf" srcId="{757F3AB3-0718-4624-B441-E567A8F0AB56}" destId="{333A1088-737F-45CB-B68E-254E46348037}" srcOrd="0" destOrd="0" presId="urn:microsoft.com/office/officeart/2005/8/layout/target3"/>
    <dgm:cxn modelId="{370E1F76-DFA7-481D-A56D-83E8D97526D0}" type="presOf" srcId="{D1D4F407-5343-4D3F-B5B9-D407B03CAEB4}" destId="{AED2198E-93D5-4001-81B4-73124B309672}"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7780C161-DAD9-4F60-A667-1D81B3ADC70C}" type="presOf" srcId="{D1B46980-6531-4606-95E6-44980827E919}" destId="{6140AFEC-043D-4C43-A2F9-D0F5331DF3A3}" srcOrd="0" destOrd="0" presId="urn:microsoft.com/office/officeart/2005/8/layout/target3"/>
    <dgm:cxn modelId="{8223A7B0-5293-434A-87D9-4A9B35079A4B}" srcId="{757F3AB3-0718-4624-B441-E567A8F0AB56}" destId="{8D3C06A8-B0E5-4743-A230-7F57A1422A51}" srcOrd="5" destOrd="0" parTransId="{7C198294-F393-4F73-A762-11FDB06D1CA8}" sibTransId="{062CDF56-DDA6-4F93-BD68-FCE273B57FF0}"/>
    <dgm:cxn modelId="{2221FB34-310D-4638-ACAE-9ACC709E4926}" srcId="{757F3AB3-0718-4624-B441-E567A8F0AB56}" destId="{4C35D32F-0EAB-4CD7-82EE-45574DC2A586}" srcOrd="4" destOrd="0" parTransId="{A15F02C0-547C-48B3-9D05-E7F145EBF3C4}" sibTransId="{8C5711BF-38F0-4590-B6BC-B3119A33CA2E}"/>
    <dgm:cxn modelId="{FB34F70A-2036-4485-ACEB-C1BD4D5A5E95}" type="presOf" srcId="{D8197B8C-B260-4A16-BDF4-0947B075E274}" destId="{5A5FFA88-C948-4069-8E93-59FA12366E83}" srcOrd="1" destOrd="0" presId="urn:microsoft.com/office/officeart/2005/8/layout/target3"/>
    <dgm:cxn modelId="{9DC9A114-95D4-4FDA-A509-5FFEA3098E1E}" type="presOf" srcId="{8D3C06A8-B0E5-4743-A230-7F57A1422A51}" destId="{5AFA6BCB-92AE-46DC-BC64-37EFE6528299}"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336FDF4-C65B-4F9F-8367-399A8B586F30}" type="presOf" srcId="{B651F6E3-6281-48DB-9319-2AEAFDAE7572}" destId="{619D679B-A015-4ECF-8348-D1034C574F40}" srcOrd="0" destOrd="0" presId="urn:microsoft.com/office/officeart/2005/8/layout/target3"/>
    <dgm:cxn modelId="{D0C80F9F-84BE-4E60-999E-DCF2FE3D13A1}" type="presOf" srcId="{B651F6E3-6281-48DB-9319-2AEAFDAE7572}" destId="{6BB5E863-4638-4E1D-BFDE-399D028AC4ED}"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4367CC6-B9B1-40CF-BBB3-C17F79391DAE}" srcId="{757F3AB3-0718-4624-B441-E567A8F0AB56}" destId="{D1D4F407-5343-4D3F-B5B9-D407B03CAEB4}" srcOrd="0" destOrd="0" parTransId="{FB3E2B41-81AD-4068-9354-4B764E7CC2F7}" sibTransId="{878E4EBE-18EA-43B6-B589-1210E1E4CF6A}"/>
    <dgm:cxn modelId="{AF769983-0882-4D0F-BA01-B4517FB1125E}" type="presOf" srcId="{D1B46980-6531-4606-95E6-44980827E919}" destId="{2BE915AB-18AA-4053-B92C-3BFC9ED204BB}" srcOrd="1" destOrd="0" presId="urn:microsoft.com/office/officeart/2005/8/layout/target3"/>
    <dgm:cxn modelId="{9DEA8773-2CEE-4925-97FA-DB806740743D}" type="presOf" srcId="{D8197B8C-B260-4A16-BDF4-0947B075E274}" destId="{25B08C86-7E15-44DC-BE7F-FFB55DD49D12}" srcOrd="0" destOrd="0" presId="urn:microsoft.com/office/officeart/2005/8/layout/target3"/>
    <dgm:cxn modelId="{7BF84B44-8D77-4309-B658-90EA9323895D}" type="presOf" srcId="{D1D4F407-5343-4D3F-B5B9-D407B03CAEB4}" destId="{D005CE8C-CC26-4C3E-AC11-E15060ECD759}" srcOrd="0" destOrd="0" presId="urn:microsoft.com/office/officeart/2005/8/layout/target3"/>
    <dgm:cxn modelId="{A9B7D423-09E6-4399-B649-6B9C978B26D3}" type="presOf" srcId="{8D3C06A8-B0E5-4743-A230-7F57A1422A51}" destId="{52D72E5E-1A3E-4DD8-AEF4-809E06EC60CA}" srcOrd="0" destOrd="0" presId="urn:microsoft.com/office/officeart/2005/8/layout/target3"/>
    <dgm:cxn modelId="{F8441908-D9A1-40BE-8B24-473AB4F1AF41}" type="presOf" srcId="{4C35D32F-0EAB-4CD7-82EE-45574DC2A586}" destId="{8BEBB6EC-1DAA-4CAC-8A25-BC0FCBD5DBD5}" srcOrd="0" destOrd="0" presId="urn:microsoft.com/office/officeart/2005/8/layout/target3"/>
    <dgm:cxn modelId="{CF3A664C-8BDF-4D4F-8D82-CB8D387F729C}" type="presOf" srcId="{4C35D32F-0EAB-4CD7-82EE-45574DC2A586}" destId="{890E4F0B-2866-4A3F-A3C7-2A14B1797930}" srcOrd="1" destOrd="0" presId="urn:microsoft.com/office/officeart/2005/8/layout/target3"/>
    <dgm:cxn modelId="{0FB0741D-F457-490A-B833-C2882EB2522F}" type="presParOf" srcId="{333A1088-737F-45CB-B68E-254E46348037}" destId="{F5ABB229-8D3B-4694-996A-96F23CF14429}" srcOrd="0" destOrd="0" presId="urn:microsoft.com/office/officeart/2005/8/layout/target3"/>
    <dgm:cxn modelId="{202EB61D-B27B-4B9A-9444-CD4F3C78D24C}" type="presParOf" srcId="{333A1088-737F-45CB-B68E-254E46348037}" destId="{F41139FD-01EE-4571-8B17-4FB00FC51163}" srcOrd="1" destOrd="0" presId="urn:microsoft.com/office/officeart/2005/8/layout/target3"/>
    <dgm:cxn modelId="{4BDBA793-900D-4D45-82D6-270D34252D5D}" type="presParOf" srcId="{333A1088-737F-45CB-B68E-254E46348037}" destId="{D005CE8C-CC26-4C3E-AC11-E15060ECD759}" srcOrd="2" destOrd="0" presId="urn:microsoft.com/office/officeart/2005/8/layout/target3"/>
    <dgm:cxn modelId="{8CCA728C-3E47-40C4-AC75-36DD1244EC55}" type="presParOf" srcId="{333A1088-737F-45CB-B68E-254E46348037}" destId="{2C702D82-9B77-49B7-9568-BB8EB47C3372}" srcOrd="3" destOrd="0" presId="urn:microsoft.com/office/officeart/2005/8/layout/target3"/>
    <dgm:cxn modelId="{5953FA2A-32F5-4031-BC95-5C74D1E7C8C7}" type="presParOf" srcId="{333A1088-737F-45CB-B68E-254E46348037}" destId="{A52A0455-90FF-4808-ABD0-F02540D31D5A}" srcOrd="4" destOrd="0" presId="urn:microsoft.com/office/officeart/2005/8/layout/target3"/>
    <dgm:cxn modelId="{C79C76DE-2C82-491E-9C59-CD0CBFBA160E}" type="presParOf" srcId="{333A1088-737F-45CB-B68E-254E46348037}" destId="{6140AFEC-043D-4C43-A2F9-D0F5331DF3A3}" srcOrd="5" destOrd="0" presId="urn:microsoft.com/office/officeart/2005/8/layout/target3"/>
    <dgm:cxn modelId="{E800A5A8-D27B-4A6E-9183-663540D4EB50}" type="presParOf" srcId="{333A1088-737F-45CB-B68E-254E46348037}" destId="{9358AC05-5D7D-4327-9F80-1AD486AEA664}" srcOrd="6" destOrd="0" presId="urn:microsoft.com/office/officeart/2005/8/layout/target3"/>
    <dgm:cxn modelId="{12D162BD-48B6-4C13-A045-4BBFD83940BB}" type="presParOf" srcId="{333A1088-737F-45CB-B68E-254E46348037}" destId="{313FC574-E1CD-4FB4-B054-0B805CE0447D}" srcOrd="7" destOrd="0" presId="urn:microsoft.com/office/officeart/2005/8/layout/target3"/>
    <dgm:cxn modelId="{DFAFC5AA-618B-492E-AA53-6FDEA9D43B37}" type="presParOf" srcId="{333A1088-737F-45CB-B68E-254E46348037}" destId="{619D679B-A015-4ECF-8348-D1034C574F40}" srcOrd="8" destOrd="0" presId="urn:microsoft.com/office/officeart/2005/8/layout/target3"/>
    <dgm:cxn modelId="{ED244DE6-85A6-40B1-B654-45E0601B480F}" type="presParOf" srcId="{333A1088-737F-45CB-B68E-254E46348037}" destId="{322283A8-4A27-4CDA-BAE3-F381106A9174}" srcOrd="9" destOrd="0" presId="urn:microsoft.com/office/officeart/2005/8/layout/target3"/>
    <dgm:cxn modelId="{7BF74814-F302-4689-8E46-A09DE6C52CE5}" type="presParOf" srcId="{333A1088-737F-45CB-B68E-254E46348037}" destId="{FFC9F71D-1B4F-4AD9-A4A6-86ADEFC8AF5C}" srcOrd="10" destOrd="0" presId="urn:microsoft.com/office/officeart/2005/8/layout/target3"/>
    <dgm:cxn modelId="{6DF0A950-DBC5-4A5F-B12A-F13F2FE16904}" type="presParOf" srcId="{333A1088-737F-45CB-B68E-254E46348037}" destId="{25B08C86-7E15-44DC-BE7F-FFB55DD49D12}" srcOrd="11" destOrd="0" presId="urn:microsoft.com/office/officeart/2005/8/layout/target3"/>
    <dgm:cxn modelId="{9A3ECE47-5F7C-4474-9051-C57E4A751364}" type="presParOf" srcId="{333A1088-737F-45CB-B68E-254E46348037}" destId="{76644BE8-9D7C-4C09-B250-3D10AF48CBB7}" srcOrd="12" destOrd="0" presId="urn:microsoft.com/office/officeart/2005/8/layout/target3"/>
    <dgm:cxn modelId="{FFE99CC3-9562-41AC-B2DD-A2C62C0FAC0C}" type="presParOf" srcId="{333A1088-737F-45CB-B68E-254E46348037}" destId="{EE85B701-7295-41C0-BA7A-34D3756A2AE6}" srcOrd="13" destOrd="0" presId="urn:microsoft.com/office/officeart/2005/8/layout/target3"/>
    <dgm:cxn modelId="{274885E9-B057-4FDE-BDEF-5C0E824A271A}" type="presParOf" srcId="{333A1088-737F-45CB-B68E-254E46348037}" destId="{8BEBB6EC-1DAA-4CAC-8A25-BC0FCBD5DBD5}" srcOrd="14" destOrd="0" presId="urn:microsoft.com/office/officeart/2005/8/layout/target3"/>
    <dgm:cxn modelId="{48823D12-B2C4-4CC1-8281-976D5270DACC}" type="presParOf" srcId="{333A1088-737F-45CB-B68E-254E46348037}" destId="{17E9A488-7E46-4298-A624-086EE6B98C38}" srcOrd="15" destOrd="0" presId="urn:microsoft.com/office/officeart/2005/8/layout/target3"/>
    <dgm:cxn modelId="{37DC70DE-F0A1-4DCC-890C-CD2F702B025B}" type="presParOf" srcId="{333A1088-737F-45CB-B68E-254E46348037}" destId="{2A57C280-86E0-4310-A2C2-ABD616456CCF}" srcOrd="16" destOrd="0" presId="urn:microsoft.com/office/officeart/2005/8/layout/target3"/>
    <dgm:cxn modelId="{FB00A035-89A6-4794-BAA7-F76648E23DCE}" type="presParOf" srcId="{333A1088-737F-45CB-B68E-254E46348037}" destId="{52D72E5E-1A3E-4DD8-AEF4-809E06EC60CA}" srcOrd="17" destOrd="0" presId="urn:microsoft.com/office/officeart/2005/8/layout/target3"/>
    <dgm:cxn modelId="{13CDA376-51CC-43A4-BB28-D68FA4900018}" type="presParOf" srcId="{333A1088-737F-45CB-B68E-254E46348037}" destId="{AED2198E-93D5-4001-81B4-73124B309672}" srcOrd="18" destOrd="0" presId="urn:microsoft.com/office/officeart/2005/8/layout/target3"/>
    <dgm:cxn modelId="{43CC709B-1745-47B2-8A06-E8380F06E8A9}" type="presParOf" srcId="{333A1088-737F-45CB-B68E-254E46348037}" destId="{2BE915AB-18AA-4053-B92C-3BFC9ED204BB}" srcOrd="19" destOrd="0" presId="urn:microsoft.com/office/officeart/2005/8/layout/target3"/>
    <dgm:cxn modelId="{23FB4463-6545-4245-B514-AB668D3F89F0}" type="presParOf" srcId="{333A1088-737F-45CB-B68E-254E46348037}" destId="{6BB5E863-4638-4E1D-BFDE-399D028AC4ED}" srcOrd="20" destOrd="0" presId="urn:microsoft.com/office/officeart/2005/8/layout/target3"/>
    <dgm:cxn modelId="{E511B6D4-0D10-4AEB-B5EF-3B249F5AA9AF}" type="presParOf" srcId="{333A1088-737F-45CB-B68E-254E46348037}" destId="{5A5FFA88-C948-4069-8E93-59FA12366E83}" srcOrd="21" destOrd="0" presId="urn:microsoft.com/office/officeart/2005/8/layout/target3"/>
    <dgm:cxn modelId="{5EB60369-FD44-46BF-8A70-216DE17A7A42}" type="presParOf" srcId="{333A1088-737F-45CB-B68E-254E46348037}" destId="{890E4F0B-2866-4A3F-A3C7-2A14B1797930}" srcOrd="22" destOrd="0" presId="urn:microsoft.com/office/officeart/2005/8/layout/target3"/>
    <dgm:cxn modelId="{E07ED1F9-BAEB-4887-B3C4-D20233EBC736}" type="presParOf" srcId="{333A1088-737F-45CB-B68E-254E46348037}" destId="{5AFA6BCB-92AE-46DC-BC64-37EFE6528299}" srcOrd="23"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742078" cy="274207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005CE8C-CC26-4C3E-AC11-E15060ECD759}">
      <dsp:nvSpPr>
        <dsp:cNvPr id="0" name=""/>
        <dsp:cNvSpPr/>
      </dsp:nvSpPr>
      <dsp:spPr>
        <a:xfrm>
          <a:off x="1371039" y="0"/>
          <a:ext cx="5253696" cy="274207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ZŠ Týnec nad Labem</a:t>
          </a:r>
          <a:endParaRPr lang="cs-CZ" sz="1300" kern="1200" dirty="0"/>
        </a:p>
      </dsp:txBody>
      <dsp:txXfrm>
        <a:off x="1371039" y="0"/>
        <a:ext cx="5253696" cy="342760"/>
      </dsp:txXfrm>
    </dsp:sp>
    <dsp:sp modelId="{A52A0455-90FF-4808-ABD0-F02540D31D5A}">
      <dsp:nvSpPr>
        <dsp:cNvPr id="0" name=""/>
        <dsp:cNvSpPr/>
      </dsp:nvSpPr>
      <dsp:spPr>
        <a:xfrm>
          <a:off x="239932" y="342760"/>
          <a:ext cx="2262213" cy="2262213"/>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0AFEC-043D-4C43-A2F9-D0F5331DF3A3}">
      <dsp:nvSpPr>
        <dsp:cNvPr id="0" name=""/>
        <dsp:cNvSpPr/>
      </dsp:nvSpPr>
      <dsp:spPr>
        <a:xfrm>
          <a:off x="1371039" y="342760"/>
          <a:ext cx="5253696" cy="226221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AUTOR: Mgr. Eva Sixtová</a:t>
          </a:r>
          <a:endParaRPr lang="cs-CZ" sz="1300" kern="1200" dirty="0"/>
        </a:p>
      </dsp:txBody>
      <dsp:txXfrm>
        <a:off x="1371039" y="342760"/>
        <a:ext cx="5253696" cy="342760"/>
      </dsp:txXfrm>
    </dsp:sp>
    <dsp:sp modelId="{313FC574-E1CD-4FB4-B054-0B805CE0447D}">
      <dsp:nvSpPr>
        <dsp:cNvPr id="0" name=""/>
        <dsp:cNvSpPr/>
      </dsp:nvSpPr>
      <dsp:spPr>
        <a:xfrm>
          <a:off x="479864" y="685521"/>
          <a:ext cx="1782348" cy="1782348"/>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9D679B-A015-4ECF-8348-D1034C574F40}">
      <dsp:nvSpPr>
        <dsp:cNvPr id="0" name=""/>
        <dsp:cNvSpPr/>
      </dsp:nvSpPr>
      <dsp:spPr>
        <a:xfrm>
          <a:off x="1371039" y="685521"/>
          <a:ext cx="5253696" cy="178234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VY_32_INOVACE_11_Český jazyk pro 7. ročník_Příslovce-pravopis</a:t>
          </a:r>
          <a:endParaRPr lang="cs-CZ" sz="1300" kern="1200" dirty="0"/>
        </a:p>
      </dsp:txBody>
      <dsp:txXfrm>
        <a:off x="1371039" y="685521"/>
        <a:ext cx="5253696" cy="342757"/>
      </dsp:txXfrm>
    </dsp:sp>
    <dsp:sp modelId="{FFC9F71D-1B4F-4AD9-A4A6-86ADEFC8AF5C}">
      <dsp:nvSpPr>
        <dsp:cNvPr id="0" name=""/>
        <dsp:cNvSpPr/>
      </dsp:nvSpPr>
      <dsp:spPr>
        <a:xfrm>
          <a:off x="719795" y="1028279"/>
          <a:ext cx="1302487" cy="130248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B08C86-7E15-44DC-BE7F-FFB55DD49D12}">
      <dsp:nvSpPr>
        <dsp:cNvPr id="0" name=""/>
        <dsp:cNvSpPr/>
      </dsp:nvSpPr>
      <dsp:spPr>
        <a:xfrm>
          <a:off x="1371039" y="1028279"/>
          <a:ext cx="5253696" cy="130248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Téma: Příslovce-pravopis</a:t>
          </a:r>
          <a:endParaRPr lang="cs-CZ" sz="1300" kern="1200" dirty="0"/>
        </a:p>
      </dsp:txBody>
      <dsp:txXfrm>
        <a:off x="1371039" y="1028279"/>
        <a:ext cx="5253696" cy="342760"/>
      </dsp:txXfrm>
    </dsp:sp>
    <dsp:sp modelId="{EE85B701-7295-41C0-BA7A-34D3756A2AE6}">
      <dsp:nvSpPr>
        <dsp:cNvPr id="0" name=""/>
        <dsp:cNvSpPr/>
      </dsp:nvSpPr>
      <dsp:spPr>
        <a:xfrm>
          <a:off x="959727" y="1371039"/>
          <a:ext cx="822622" cy="822622"/>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BEBB6EC-1DAA-4CAC-8A25-BC0FCBD5DBD5}">
      <dsp:nvSpPr>
        <dsp:cNvPr id="0" name=""/>
        <dsp:cNvSpPr/>
      </dsp:nvSpPr>
      <dsp:spPr>
        <a:xfrm>
          <a:off x="1371039" y="1371039"/>
          <a:ext cx="5253696" cy="82262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cs-CZ" sz="1300" kern="1200" dirty="0" smtClean="0"/>
            <a:t>CZ.1.07/1.4.00/21.1921</a:t>
          </a:r>
          <a:endParaRPr lang="cs-CZ" sz="1300" kern="1200" dirty="0"/>
        </a:p>
      </dsp:txBody>
      <dsp:txXfrm>
        <a:off x="1371039" y="1371039"/>
        <a:ext cx="5253696" cy="342760"/>
      </dsp:txXfrm>
    </dsp:sp>
    <dsp:sp modelId="{2A57C280-86E0-4310-A2C2-ABD616456CCF}">
      <dsp:nvSpPr>
        <dsp:cNvPr id="0" name=""/>
        <dsp:cNvSpPr/>
      </dsp:nvSpPr>
      <dsp:spPr>
        <a:xfrm>
          <a:off x="1199660" y="1713800"/>
          <a:ext cx="342757" cy="342757"/>
        </a:xfrm>
        <a:prstGeom prst="pie">
          <a:avLst>
            <a:gd name="adj1" fmla="val 5400000"/>
            <a:gd name="adj2" fmla="val 1620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2D72E5E-1A3E-4DD8-AEF4-809E06EC60CA}">
      <dsp:nvSpPr>
        <dsp:cNvPr id="0" name=""/>
        <dsp:cNvSpPr/>
      </dsp:nvSpPr>
      <dsp:spPr>
        <a:xfrm>
          <a:off x="1371039" y="1713800"/>
          <a:ext cx="5253696" cy="342757"/>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cs-CZ" sz="1300" kern="1200" smtClean="0"/>
            <a:t>Vytvořeno: srpen 2011</a:t>
          </a:r>
          <a:endParaRPr lang="cs-CZ" sz="1300" kern="1200" dirty="0"/>
        </a:p>
      </dsp:txBody>
      <dsp:txXfrm>
        <a:off x="1371039" y="1713800"/>
        <a:ext cx="5253696" cy="342757"/>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29.5.2012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pPr/>
              <a:t>29.5.2012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pPr/>
              <a:t>29.5.2012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29.5.2012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29.5.2012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pPr/>
              <a:t>29.5.2012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pPr/>
              <a:t>29.5.2012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042077600"/>
              </p:ext>
            </p:extLst>
          </p:nvPr>
        </p:nvGraphicFramePr>
        <p:xfrm>
          <a:off x="2339752" y="714356"/>
          <a:ext cx="6624736" cy="2742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pic>
        <p:nvPicPr>
          <p:cNvPr id="2" name="Obrázek 1"/>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467544" y="918862"/>
            <a:ext cx="1865079" cy="2592288"/>
          </a:xfrm>
          <a:prstGeom prst="rect">
            <a:avLst/>
          </a:prstGeom>
        </p:spPr>
      </p:pic>
    </p:spTree>
    <p:extLst>
      <p:ext uri="{BB962C8B-B14F-4D97-AF65-F5344CB8AC3E}">
        <p14:creationId xmlns:p14="http://schemas.microsoft.com/office/powerpoint/2010/main" xmlns=""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buNone/>
            </a:pPr>
            <a:r>
              <a:rPr lang="cs-CZ" dirty="0" smtClean="0"/>
              <a:t>    Text je určen pro žáky 7. ročníku. Slouží k procvičení učiva – příslovce - pravopis. Text je určen  pro interaktivní tabuli, každý žák má svůj pracovní list. Text na interaktivní tabuli slouží ke zpětné kontrole.</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285728"/>
            <a:ext cx="8229600" cy="500042"/>
          </a:xfrm>
        </p:spPr>
        <p:txBody>
          <a:bodyPr>
            <a:normAutofit fontScale="90000"/>
          </a:bodyPr>
          <a:lstStyle/>
          <a:p>
            <a:r>
              <a:rPr lang="cs-CZ" dirty="0" smtClean="0"/>
              <a:t>Doplň -ě, -ně</a:t>
            </a:r>
            <a:br>
              <a:rPr lang="cs-CZ" dirty="0" smtClean="0"/>
            </a:br>
            <a:endParaRPr lang="cs-CZ" dirty="0"/>
          </a:p>
        </p:txBody>
      </p:sp>
      <p:sp>
        <p:nvSpPr>
          <p:cNvPr id="3" name="Zástupný symbol pro obsah 2"/>
          <p:cNvSpPr>
            <a:spLocks noGrp="1"/>
          </p:cNvSpPr>
          <p:nvPr>
            <p:ph idx="1"/>
          </p:nvPr>
        </p:nvSpPr>
        <p:spPr>
          <a:xfrm>
            <a:off x="500034" y="571480"/>
            <a:ext cx="8543956" cy="6143668"/>
          </a:xfrm>
        </p:spPr>
        <p:txBody>
          <a:bodyPr>
            <a:noAutofit/>
          </a:bodyPr>
          <a:lstStyle/>
          <a:p>
            <a:pPr>
              <a:buNone/>
            </a:pPr>
            <a:r>
              <a:rPr lang="cs-CZ" sz="2600" dirty="0" smtClean="0"/>
              <a:t>     </a:t>
            </a:r>
            <a:r>
              <a:rPr lang="cs-CZ" dirty="0" smtClean="0"/>
              <a:t>Park za městem vyhlížel tajem__. Na pokrm potřebujeme </a:t>
            </a:r>
            <a:r>
              <a:rPr lang="cs-CZ" dirty="0" err="1" smtClean="0"/>
              <a:t>jem</a:t>
            </a:r>
            <a:r>
              <a:rPr lang="cs-CZ" dirty="0" smtClean="0"/>
              <a:t>__ mleté maso. Na dovolené se cítil velmi příjem__. </a:t>
            </a:r>
            <a:r>
              <a:rPr lang="cs-CZ" dirty="0" err="1" smtClean="0"/>
              <a:t>Vzájem</a:t>
            </a:r>
            <a:r>
              <a:rPr lang="cs-CZ" dirty="0" smtClean="0"/>
              <a:t>__ si všichni pomáhali. Uvažoval jsi vůbec rozum__? Dříve lidé žili </a:t>
            </a:r>
            <a:r>
              <a:rPr lang="cs-CZ" dirty="0" err="1" smtClean="0"/>
              <a:t>skrom</a:t>
            </a:r>
            <a:r>
              <a:rPr lang="cs-CZ" dirty="0" smtClean="0"/>
              <a:t>__. Můj strýc </a:t>
            </a:r>
            <a:r>
              <a:rPr lang="cs-CZ" dirty="0" err="1" smtClean="0"/>
              <a:t>soukrom</a:t>
            </a:r>
            <a:r>
              <a:rPr lang="cs-CZ" dirty="0" smtClean="0"/>
              <a:t>__ hospodařil. Tvářil se </a:t>
            </a:r>
            <a:r>
              <a:rPr lang="cs-CZ" dirty="0" err="1" smtClean="0"/>
              <a:t>sebevědom</a:t>
            </a:r>
            <a:r>
              <a:rPr lang="cs-CZ" smtClean="0"/>
              <a:t>__, ale </a:t>
            </a:r>
            <a:r>
              <a:rPr lang="cs-CZ" dirty="0" smtClean="0"/>
              <a:t>byl hloupý. Cesta do kopce se vinula strm__. Tato skutečnost význam__ovlivnila její chování.</a:t>
            </a:r>
          </a:p>
          <a:p>
            <a:pPr>
              <a:buNone/>
            </a:pPr>
            <a:endParaRPr lang="cs-CZ" dirty="0" smtClean="0"/>
          </a:p>
          <a:p>
            <a:pPr>
              <a:buNone/>
            </a:pPr>
            <a:r>
              <a:rPr lang="cs-CZ" dirty="0" smtClean="0"/>
              <a:t>                                           Počet chyb_________</a:t>
            </a:r>
          </a:p>
          <a:p>
            <a:pPr>
              <a:buNone/>
            </a:pPr>
            <a:endParaRPr lang="cs-CZ" sz="2800" dirty="0" smtClean="0"/>
          </a:p>
          <a:p>
            <a:pPr>
              <a:buNone/>
            </a:pPr>
            <a:endParaRPr lang="cs-CZ" sz="2800"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476672"/>
            <a:ext cx="8229600" cy="500042"/>
          </a:xfrm>
        </p:spPr>
        <p:txBody>
          <a:bodyPr>
            <a:normAutofit fontScale="90000"/>
          </a:bodyPr>
          <a:lstStyle/>
          <a:p>
            <a:r>
              <a:rPr lang="cs-CZ" dirty="0" smtClean="0"/>
              <a:t>Správné řešení</a:t>
            </a:r>
            <a:r>
              <a:rPr lang="cs-CZ" dirty="0" smtClean="0"/>
              <a:t/>
            </a:r>
            <a:br>
              <a:rPr lang="cs-CZ" dirty="0" smtClean="0"/>
            </a:br>
            <a:endParaRPr lang="cs-CZ" dirty="0"/>
          </a:p>
        </p:txBody>
      </p:sp>
      <p:sp>
        <p:nvSpPr>
          <p:cNvPr id="3" name="Zástupný symbol pro obsah 2"/>
          <p:cNvSpPr>
            <a:spLocks noGrp="1"/>
          </p:cNvSpPr>
          <p:nvPr>
            <p:ph idx="1"/>
          </p:nvPr>
        </p:nvSpPr>
        <p:spPr>
          <a:xfrm>
            <a:off x="395536" y="1124744"/>
            <a:ext cx="8543956" cy="6143668"/>
          </a:xfrm>
        </p:spPr>
        <p:txBody>
          <a:bodyPr>
            <a:noAutofit/>
          </a:bodyPr>
          <a:lstStyle/>
          <a:p>
            <a:pPr>
              <a:buNone/>
            </a:pPr>
            <a:r>
              <a:rPr lang="cs-CZ" sz="2600" dirty="0" smtClean="0"/>
              <a:t>     </a:t>
            </a:r>
            <a:r>
              <a:rPr lang="cs-CZ" dirty="0" smtClean="0"/>
              <a:t>Park za městem vyhlížel tajemně. Na pokrm potřebujeme jemně mleté maso. Na dovolené se cítil velmi příjemně. Vzájemně si všichni pomáhali. Uvažoval jsi vůbec rozumně? Dříve lidé žili skromně. Můj strýc soukromě hospodařil. Tvářil se sebevědom</a:t>
            </a:r>
            <a:r>
              <a:rPr lang="cs-CZ" dirty="0"/>
              <a:t>ě</a:t>
            </a:r>
            <a:r>
              <a:rPr lang="cs-CZ" dirty="0" smtClean="0"/>
              <a:t>, ale byl hloupý. Cesta do kopce se vinula strm</a:t>
            </a:r>
            <a:r>
              <a:rPr lang="cs-CZ" dirty="0"/>
              <a:t>ě</a:t>
            </a:r>
            <a:r>
              <a:rPr lang="cs-CZ" dirty="0" smtClean="0"/>
              <a:t>. Tato skutečnost významně ovlivnila její chování.</a:t>
            </a:r>
          </a:p>
          <a:p>
            <a:pPr>
              <a:buNone/>
            </a:pPr>
            <a:endParaRPr lang="cs-CZ" dirty="0" smtClean="0"/>
          </a:p>
          <a:p>
            <a:pPr>
              <a:buNone/>
            </a:pPr>
            <a:r>
              <a:rPr lang="cs-CZ" dirty="0" smtClean="0"/>
              <a:t>                                           </a:t>
            </a:r>
          </a:p>
          <a:p>
            <a:pPr>
              <a:buNone/>
            </a:pPr>
            <a:endParaRPr lang="cs-CZ" sz="2800" dirty="0" smtClean="0"/>
          </a:p>
          <a:p>
            <a:pPr>
              <a:buNone/>
            </a:pPr>
            <a:endParaRPr lang="cs-CZ" sz="2800" dirty="0" smtClean="0"/>
          </a:p>
        </p:txBody>
      </p:sp>
    </p:spTree>
    <p:extLst>
      <p:ext uri="{BB962C8B-B14F-4D97-AF65-F5344CB8AC3E}">
        <p14:creationId xmlns:p14="http://schemas.microsoft.com/office/powerpoint/2010/main" xmlns="" val="145335067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369</TotalTime>
  <Words>210</Words>
  <Application>Microsoft Office PowerPoint</Application>
  <PresentationFormat>Předvádění na obrazovce (4:3)</PresentationFormat>
  <Paragraphs>16</Paragraphs>
  <Slides>4</Slides>
  <Notes>0</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Snímek 1</vt:lpstr>
      <vt:lpstr>Anotace</vt:lpstr>
      <vt:lpstr>Doplň -ě, -ně </vt:lpstr>
      <vt:lpstr>Správné řešení </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HP</cp:lastModifiedBy>
  <cp:revision>61</cp:revision>
  <dcterms:created xsi:type="dcterms:W3CDTF">2011-06-20T10:40:08Z</dcterms:created>
  <dcterms:modified xsi:type="dcterms:W3CDTF">2012-05-29T13:30:53Z</dcterms:modified>
</cp:coreProperties>
</file>