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VY_32_INOVACE_12_Český jazyk pro 7. ročník_Předložky s, z, se, ze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Předložky s, z, se, ze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6BBFDFE-29F2-46FB-A0FE-45CB045571F9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7DFBCCBB-0659-43AD-B279-5BD26814EEEC}" type="parTrans" cxnId="{A3725BE5-C6FA-4737-A577-27A28D4B115E}">
      <dgm:prSet/>
      <dgm:spPr/>
      <dgm:t>
        <a:bodyPr/>
        <a:lstStyle/>
        <a:p>
          <a:endParaRPr lang="cs-CZ"/>
        </a:p>
      </dgm:t>
    </dgm:pt>
    <dgm:pt modelId="{D0323898-BD19-4300-BB1C-AFC48FAB5260}" type="sibTrans" cxnId="{A3725BE5-C6FA-4737-A577-27A28D4B115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0E084B6-CEA2-4A7C-8EA6-8F9EA06BBA63}" type="pres">
      <dgm:prSet presAssocID="{E6BBFDFE-29F2-46FB-A0FE-45CB045571F9}" presName="vertSpace6" presStyleLbl="node1" presStyleIdx="4" presStyleCnt="6"/>
      <dgm:spPr/>
    </dgm:pt>
    <dgm:pt modelId="{EC91EBEE-ABB0-45C3-B365-8815A017C061}" type="pres">
      <dgm:prSet presAssocID="{E6BBFDFE-29F2-46FB-A0FE-45CB045571F9}" presName="circle6" presStyleLbl="node1" presStyleIdx="5" presStyleCnt="6"/>
      <dgm:spPr/>
    </dgm:pt>
    <dgm:pt modelId="{130BFDF9-E055-4823-A887-4740149E22AB}" type="pres">
      <dgm:prSet presAssocID="{E6BBFDFE-29F2-46FB-A0FE-45CB045571F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0903D6-3AAF-4683-B6E3-50CFD932D237}" type="pres">
      <dgm:prSet presAssocID="{E6BBFDFE-29F2-46FB-A0FE-45CB045571F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A3725BE5-C6FA-4737-A577-27A28D4B115E}" srcId="{757F3AB3-0718-4624-B441-E567A8F0AB56}" destId="{E6BBFDFE-29F2-46FB-A0FE-45CB045571F9}" srcOrd="5" destOrd="0" parTransId="{7DFBCCBB-0659-43AD-B279-5BD26814EEEC}" sibTransId="{D0323898-BD19-4300-BB1C-AFC48FAB5260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7549D3-7B9A-4360-A714-D257DD279FE2}" type="presOf" srcId="{E6BBFDFE-29F2-46FB-A0FE-45CB045571F9}" destId="{130BFDF9-E055-4823-A887-4740149E22AB}" srcOrd="0" destOrd="0" presId="urn:microsoft.com/office/officeart/2005/8/layout/target3"/>
    <dgm:cxn modelId="{CEFFF409-81E6-41F4-9538-2BC6D647D74A}" type="presOf" srcId="{E6BBFDFE-29F2-46FB-A0FE-45CB045571F9}" destId="{E30903D6-3AAF-4683-B6E3-50CFD932D237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CB7FE5C-50F7-41C5-9F67-CAA1F1068A6A}" type="presParOf" srcId="{333A1088-737F-45CB-B68E-254E46348037}" destId="{20E084B6-CEA2-4A7C-8EA6-8F9EA06BBA63}" srcOrd="15" destOrd="0" presId="urn:microsoft.com/office/officeart/2005/8/layout/target3"/>
    <dgm:cxn modelId="{D9B9CBC1-1987-4148-A416-BE0D0D808D95}" type="presParOf" srcId="{333A1088-737F-45CB-B68E-254E46348037}" destId="{EC91EBEE-ABB0-45C3-B365-8815A017C061}" srcOrd="16" destOrd="0" presId="urn:microsoft.com/office/officeart/2005/8/layout/target3"/>
    <dgm:cxn modelId="{0074377E-0606-4B11-8EB3-79ADE68925B9}" type="presParOf" srcId="{333A1088-737F-45CB-B68E-254E46348037}" destId="{130BFDF9-E055-4823-A887-4740149E22AB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0520F265-E9F4-4D09-A2DD-595759DFF579}" type="presParOf" srcId="{333A1088-737F-45CB-B68E-254E46348037}" destId="{E30903D6-3AAF-4683-B6E3-50CFD932D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VY_32_INOVACE_12_Český jazyk pro 7. ročník_Předložky s, z, se, ze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Předložky s, z, se, ze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EC91EBEE-ABB0-45C3-B365-8815A017C061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0BFDF9-E055-4823-A887-4740149E22AB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5605582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ročníku, slouží k procvičení předložek s, z, se, ze. Každý žák pracuje na svůj pracovní list. Text na interaktivní tabuli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Doplň předložky s, z , se, ze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Maminka uvařila čaj __ bylinek. Chtěl jsem si vzít věci __ sebou. Včera jsme si připravili oběd __ ovoce a zeleniny. Jirka __ Terezou si náramně rozuměli. Počkej na mě, chtěl bych tě __ ní seznámit. Lenka říkala, že si __ ničeho nic nedělá. Vyrobili jsme __ dřeva budku pro ptáky. Neměl jsem hlad, snědl jsem jen chléb __ máslem. __ vašeho dopisu to nebylo jasné. Před domem na mě čekal kamarád __ velkým batohem. Připrav si všechny věci __ skříně na stůl.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Počet chyb 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Maminka uvařila čaj </a:t>
            </a:r>
            <a:r>
              <a:rPr lang="cs-CZ" dirty="0"/>
              <a:t>z</a:t>
            </a:r>
            <a:r>
              <a:rPr lang="cs-CZ" dirty="0" smtClean="0"/>
              <a:t> </a:t>
            </a:r>
            <a:r>
              <a:rPr lang="cs-CZ" dirty="0" smtClean="0"/>
              <a:t>bylinek. Chtěl jsem si vzít věci </a:t>
            </a:r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 smtClean="0"/>
              <a:t>sebou. Včera jsme si připravili oběd </a:t>
            </a:r>
            <a:r>
              <a:rPr lang="cs-CZ" dirty="0" smtClean="0"/>
              <a:t>z </a:t>
            </a:r>
            <a:r>
              <a:rPr lang="cs-CZ" dirty="0" smtClean="0"/>
              <a:t>ovoce </a:t>
            </a:r>
            <a:r>
              <a:rPr lang="cs-CZ" dirty="0" smtClean="0"/>
              <a:t>a zeleniny. Jirka </a:t>
            </a:r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 smtClean="0"/>
              <a:t>Terezou si náramně rozuměli. Počkej na mě, chtěl bych tě </a:t>
            </a:r>
            <a:r>
              <a:rPr lang="cs-CZ" dirty="0" smtClean="0"/>
              <a:t>s </a:t>
            </a:r>
            <a:r>
              <a:rPr lang="cs-CZ" dirty="0" smtClean="0"/>
              <a:t>ní </a:t>
            </a:r>
            <a:r>
              <a:rPr lang="cs-CZ" dirty="0" smtClean="0"/>
              <a:t>seznámit. Lenka říkala, že si </a:t>
            </a:r>
            <a:r>
              <a:rPr lang="cs-CZ" dirty="0"/>
              <a:t>z</a:t>
            </a:r>
            <a:r>
              <a:rPr lang="cs-CZ" dirty="0" smtClean="0"/>
              <a:t> </a:t>
            </a:r>
            <a:r>
              <a:rPr lang="cs-CZ" dirty="0" smtClean="0"/>
              <a:t>ničeho nic nedělá. Vyrobili jsme </a:t>
            </a:r>
            <a:r>
              <a:rPr lang="cs-CZ" dirty="0" smtClean="0"/>
              <a:t>ze</a:t>
            </a:r>
            <a:r>
              <a:rPr lang="cs-CZ" dirty="0" smtClean="0"/>
              <a:t> </a:t>
            </a:r>
            <a:r>
              <a:rPr lang="cs-CZ" dirty="0" smtClean="0"/>
              <a:t>dřeva budku pro ptáky. Neměl jsem hlad, snědl jsem jen chléb </a:t>
            </a:r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 smtClean="0"/>
              <a:t>máslem. </a:t>
            </a:r>
            <a:r>
              <a:rPr lang="cs-CZ" dirty="0" smtClean="0"/>
              <a:t>Z </a:t>
            </a:r>
            <a:r>
              <a:rPr lang="cs-CZ" dirty="0" smtClean="0"/>
              <a:t>vašeho </a:t>
            </a:r>
            <a:r>
              <a:rPr lang="cs-CZ" dirty="0" smtClean="0"/>
              <a:t>dopisu to nebylo jasné. Před domem na mě čekal kamarád </a:t>
            </a:r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 smtClean="0"/>
              <a:t>velkým batohem. Připrav si všechny věci </a:t>
            </a:r>
            <a:r>
              <a:rPr lang="cs-CZ" dirty="0" smtClean="0"/>
              <a:t>ze </a:t>
            </a:r>
            <a:r>
              <a:rPr lang="cs-CZ" dirty="0" smtClean="0"/>
              <a:t>skříně </a:t>
            </a:r>
            <a:r>
              <a:rPr lang="cs-CZ" dirty="0" smtClean="0"/>
              <a:t>na stůl.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Počet chyb _____</a:t>
            </a:r>
          </a:p>
        </p:txBody>
      </p:sp>
    </p:spTree>
    <p:extLst>
      <p:ext uri="{BB962C8B-B14F-4D97-AF65-F5344CB8AC3E}">
        <p14:creationId xmlns:p14="http://schemas.microsoft.com/office/powerpoint/2010/main" val="20625414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399</TotalTime>
  <Words>293</Words>
  <Application>Microsoft Office PowerPoint</Application>
  <PresentationFormat>Předvádění na obrazovce (4:3)</PresentationFormat>
  <Paragraphs>14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Doplň předložky s, z , se, ze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60</cp:revision>
  <dcterms:created xsi:type="dcterms:W3CDTF">2011-06-20T10:40:08Z</dcterms:created>
  <dcterms:modified xsi:type="dcterms:W3CDTF">2012-05-17T12:11:31Z</dcterms:modified>
</cp:coreProperties>
</file>