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VY_32_INOVACE_13_Český jazyk pro 7. ročník_Pravopis velkých písmen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Pravopis velkých písmen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8172DB7-1691-409C-9533-B08B3342E644}">
      <dgm:prSet/>
      <dgm:spPr/>
      <dgm:t>
        <a:bodyPr/>
        <a:lstStyle/>
        <a:p>
          <a:r>
            <a:rPr lang="cs-CZ" smtClean="0"/>
            <a:t>Vytvořeno: srpen 2011</a:t>
          </a:r>
          <a:endParaRPr lang="cs-CZ" dirty="0"/>
        </a:p>
      </dgm:t>
    </dgm:pt>
    <dgm:pt modelId="{B13AB582-A956-4117-9C12-087320756418}" type="parTrans" cxnId="{DEE30750-8051-4A5E-B9F6-2B33B63E8A7F}">
      <dgm:prSet/>
      <dgm:spPr/>
      <dgm:t>
        <a:bodyPr/>
        <a:lstStyle/>
        <a:p>
          <a:endParaRPr lang="cs-CZ"/>
        </a:p>
      </dgm:t>
    </dgm:pt>
    <dgm:pt modelId="{D68A0584-B727-4D6F-A51E-CDE0CD307AC1}" type="sibTrans" cxnId="{DEE30750-8051-4A5E-B9F6-2B33B63E8A7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89BAD68B-7D1F-42FC-9C33-E6341A263245}" type="pres">
      <dgm:prSet presAssocID="{08172DB7-1691-409C-9533-B08B3342E644}" presName="vertSpace6" presStyleLbl="node1" presStyleIdx="4" presStyleCnt="6"/>
      <dgm:spPr/>
    </dgm:pt>
    <dgm:pt modelId="{807D4738-944F-43D6-ACBC-9DB89068AC81}" type="pres">
      <dgm:prSet presAssocID="{08172DB7-1691-409C-9533-B08B3342E644}" presName="circle6" presStyleLbl="node1" presStyleIdx="5" presStyleCnt="6"/>
      <dgm:spPr/>
    </dgm:pt>
    <dgm:pt modelId="{05558B54-3F2F-4B52-A37A-9987A936B574}" type="pres">
      <dgm:prSet presAssocID="{08172DB7-1691-409C-9533-B08B3342E64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BA204E-6AF6-41F2-B6E5-A98155B98F8C}" type="pres">
      <dgm:prSet presAssocID="{08172DB7-1691-409C-9533-B08B3342E64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D58FAAC1-42EB-4CC5-9318-E51363108A12}" type="presOf" srcId="{08172DB7-1691-409C-9533-B08B3342E644}" destId="{23BA204E-6AF6-41F2-B6E5-A98155B98F8C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EE30750-8051-4A5E-B9F6-2B33B63E8A7F}" srcId="{757F3AB3-0718-4624-B441-E567A8F0AB56}" destId="{08172DB7-1691-409C-9533-B08B3342E644}" srcOrd="5" destOrd="0" parTransId="{B13AB582-A956-4117-9C12-087320756418}" sibTransId="{D68A0584-B727-4D6F-A51E-CDE0CD307AC1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AA641D11-7290-445E-AB48-229AC9580529}" type="presOf" srcId="{08172DB7-1691-409C-9533-B08B3342E644}" destId="{05558B54-3F2F-4B52-A37A-9987A936B574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FAF29F17-2730-4F59-9FA1-02B80F0005C9}" type="presParOf" srcId="{333A1088-737F-45CB-B68E-254E46348037}" destId="{89BAD68B-7D1F-42FC-9C33-E6341A263245}" srcOrd="15" destOrd="0" presId="urn:microsoft.com/office/officeart/2005/8/layout/target3"/>
    <dgm:cxn modelId="{1A0F0227-E02C-457A-8043-BB595001810D}" type="presParOf" srcId="{333A1088-737F-45CB-B68E-254E46348037}" destId="{807D4738-944F-43D6-ACBC-9DB89068AC81}" srcOrd="16" destOrd="0" presId="urn:microsoft.com/office/officeart/2005/8/layout/target3"/>
    <dgm:cxn modelId="{6C988E81-8D23-4A74-BBF8-3969BCA7F68A}" type="presParOf" srcId="{333A1088-737F-45CB-B68E-254E46348037}" destId="{05558B54-3F2F-4B52-A37A-9987A936B574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606B4C2D-C6CE-4D1D-ADA3-4374EB747495}" type="presParOf" srcId="{333A1088-737F-45CB-B68E-254E46348037}" destId="{23BA204E-6AF6-41F2-B6E5-A98155B98F8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VY_32_INOVACE_13_Český jazyk pro 7. ročník_Pravopis velkých písmen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Pravopis velkých písmen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807D4738-944F-43D6-ACBC-9DB89068AC81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5558B54-3F2F-4B52-A37A-9987A936B574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srpen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73994541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    Text je určen pro žáky 7. ročníku, slouží k procvičení pravopisu velkých písmen.</a:t>
            </a:r>
          </a:p>
          <a:p>
            <a:pPr>
              <a:buNone/>
            </a:pPr>
            <a:r>
              <a:rPr lang="cs-CZ" dirty="0" smtClean="0"/>
              <a:t>    Každý žák pracuje na svůj pracovní list. Text na interaktivní tabuli slouží ke zpětné kontrole.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dirty="0" smtClean="0"/>
              <a:t>Rozhodni, kde bude velké písmeno.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 Slavného ČESKÉHO sportovce EMILA ZÁTOPKA zná celý sportovní svět. Naši ŠUMAVU a POŠUMAVÍ oslavili mnozí spisovatelé. Známý ČESKÝ skladatel ANTONÍN DVOŘÁK složil nádhernou operu RUSALKA. Mám rád VELIKONOČNÍ a VÁNOČNÍ svátky, raději mám ale VÁNOCE. O prázdninách jsem byl s rodiči v BABIČČINĚ údolí, u tety v MARIÁNSKÝCH LÁZNÍCH, navštívili jsme také ORLICKÉ HORY a JESENÍKY. Světadíl AFRIKA je od EVROPY  oddělena STŘEDOZEMNÍM MOŘEM a </a:t>
            </a:r>
            <a:r>
              <a:rPr lang="cs-CZ" smtClean="0"/>
              <a:t>GIBRALTARSKÝM PRŮLIVEM </a:t>
            </a:r>
            <a:r>
              <a:rPr lang="cs-CZ" dirty="0" smtClean="0"/>
              <a:t>a ASIE RUDÝM MOŘEM a ADÉNSKÝM ZÁLIVEM. KAREL ČTVRTÝ, rodilý PRAŽAN, původním jménem VÁCLAV, byl vychováván ve FRANCII.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Počet chyb __________           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dirty="0" smtClean="0"/>
              <a:t>Rozhodni, kde bude velké písmeno.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 Slavného </a:t>
            </a:r>
            <a:r>
              <a:rPr lang="cs-CZ" dirty="0" smtClean="0"/>
              <a:t>českého</a:t>
            </a:r>
            <a:r>
              <a:rPr lang="cs-CZ" dirty="0" smtClean="0"/>
              <a:t> </a:t>
            </a:r>
            <a:r>
              <a:rPr lang="cs-CZ" dirty="0" smtClean="0"/>
              <a:t>sportovce </a:t>
            </a:r>
            <a:r>
              <a:rPr lang="cs-CZ" dirty="0" smtClean="0"/>
              <a:t>Emila Zátopka </a:t>
            </a:r>
            <a:r>
              <a:rPr lang="cs-CZ" dirty="0" smtClean="0"/>
              <a:t>zná celý sportovní svět. Naši </a:t>
            </a:r>
            <a:r>
              <a:rPr lang="cs-CZ" dirty="0" smtClean="0"/>
              <a:t>Šumavu </a:t>
            </a:r>
            <a:r>
              <a:rPr lang="cs-CZ" dirty="0" smtClean="0"/>
              <a:t>a </a:t>
            </a:r>
            <a:r>
              <a:rPr lang="cs-CZ" dirty="0" smtClean="0"/>
              <a:t>Pošumaví oslavili </a:t>
            </a:r>
            <a:r>
              <a:rPr lang="cs-CZ" dirty="0" smtClean="0"/>
              <a:t>mnozí spisovatelé. Známý </a:t>
            </a:r>
            <a:r>
              <a:rPr lang="cs-CZ" dirty="0" smtClean="0"/>
              <a:t>český</a:t>
            </a:r>
            <a:r>
              <a:rPr lang="cs-CZ" dirty="0" smtClean="0"/>
              <a:t> </a:t>
            </a:r>
            <a:r>
              <a:rPr lang="cs-CZ" dirty="0" smtClean="0"/>
              <a:t>skladatel </a:t>
            </a:r>
            <a:r>
              <a:rPr lang="cs-CZ" dirty="0" smtClean="0"/>
              <a:t>Antonín Dvořák </a:t>
            </a:r>
            <a:r>
              <a:rPr lang="cs-CZ" dirty="0" smtClean="0"/>
              <a:t>složil nádhernou operu </a:t>
            </a:r>
            <a:r>
              <a:rPr lang="cs-CZ" dirty="0" smtClean="0"/>
              <a:t>Rusalka</a:t>
            </a:r>
            <a:r>
              <a:rPr lang="cs-CZ" dirty="0" smtClean="0"/>
              <a:t>. </a:t>
            </a:r>
            <a:r>
              <a:rPr lang="cs-CZ" dirty="0" smtClean="0"/>
              <a:t>Mám rád </a:t>
            </a:r>
            <a:r>
              <a:rPr lang="cs-CZ" dirty="0" smtClean="0"/>
              <a:t>velikonoční a vánoční</a:t>
            </a:r>
            <a:r>
              <a:rPr lang="cs-CZ" dirty="0" smtClean="0"/>
              <a:t> </a:t>
            </a:r>
            <a:r>
              <a:rPr lang="cs-CZ" dirty="0" smtClean="0"/>
              <a:t>svátky, raději mám ale </a:t>
            </a:r>
            <a:r>
              <a:rPr lang="cs-CZ" dirty="0" smtClean="0"/>
              <a:t>Vánoce. </a:t>
            </a:r>
            <a:r>
              <a:rPr lang="cs-CZ" dirty="0" smtClean="0"/>
              <a:t>O prázdninách jsem byl s rodiči v </a:t>
            </a:r>
            <a:r>
              <a:rPr lang="cs-CZ" dirty="0" smtClean="0"/>
              <a:t>Babiččině </a:t>
            </a:r>
            <a:r>
              <a:rPr lang="cs-CZ" dirty="0" smtClean="0"/>
              <a:t>údolí, u tety v </a:t>
            </a:r>
            <a:r>
              <a:rPr lang="cs-CZ" dirty="0" smtClean="0"/>
              <a:t>Mariánských Lázních, </a:t>
            </a:r>
            <a:r>
              <a:rPr lang="cs-CZ" dirty="0" smtClean="0"/>
              <a:t>navštívili jsme také </a:t>
            </a:r>
            <a:r>
              <a:rPr lang="cs-CZ" dirty="0" smtClean="0"/>
              <a:t>Orlické hory </a:t>
            </a:r>
            <a:r>
              <a:rPr lang="cs-CZ" dirty="0" smtClean="0"/>
              <a:t>a </a:t>
            </a:r>
            <a:r>
              <a:rPr lang="cs-CZ" dirty="0" smtClean="0"/>
              <a:t>Jeseníky. </a:t>
            </a:r>
            <a:r>
              <a:rPr lang="cs-CZ" dirty="0" smtClean="0"/>
              <a:t>Světadíl </a:t>
            </a:r>
            <a:r>
              <a:rPr lang="cs-CZ" dirty="0" smtClean="0"/>
              <a:t>Afrika </a:t>
            </a:r>
            <a:r>
              <a:rPr lang="cs-CZ" dirty="0" smtClean="0"/>
              <a:t>je od </a:t>
            </a:r>
            <a:r>
              <a:rPr lang="cs-CZ" dirty="0" smtClean="0"/>
              <a:t>Evropy </a:t>
            </a:r>
            <a:r>
              <a:rPr lang="cs-CZ" dirty="0" smtClean="0"/>
              <a:t>oddělena </a:t>
            </a:r>
            <a:r>
              <a:rPr lang="cs-CZ" dirty="0" smtClean="0"/>
              <a:t>Středozemním mořem </a:t>
            </a:r>
            <a:r>
              <a:rPr lang="cs-CZ" dirty="0" smtClean="0"/>
              <a:t>a </a:t>
            </a:r>
            <a:r>
              <a:rPr lang="cs-CZ" dirty="0" smtClean="0"/>
              <a:t>Gibraltarským průlivem </a:t>
            </a:r>
            <a:r>
              <a:rPr lang="cs-CZ" dirty="0" smtClean="0"/>
              <a:t>a </a:t>
            </a:r>
            <a:r>
              <a:rPr lang="cs-CZ" dirty="0" smtClean="0"/>
              <a:t>Asie Rudým mořem </a:t>
            </a:r>
            <a:r>
              <a:rPr lang="cs-CZ" dirty="0" smtClean="0"/>
              <a:t>a </a:t>
            </a:r>
            <a:r>
              <a:rPr lang="cs-CZ" dirty="0" err="1" smtClean="0"/>
              <a:t>Adénským</a:t>
            </a:r>
            <a:r>
              <a:rPr lang="cs-CZ" dirty="0" smtClean="0"/>
              <a:t> zálivem. Karel Čtvrtý, </a:t>
            </a:r>
            <a:r>
              <a:rPr lang="cs-CZ" dirty="0" smtClean="0"/>
              <a:t>rodilý </a:t>
            </a:r>
            <a:r>
              <a:rPr lang="cs-CZ" dirty="0" smtClean="0"/>
              <a:t>Pražan, </a:t>
            </a:r>
            <a:r>
              <a:rPr lang="cs-CZ" dirty="0" smtClean="0"/>
              <a:t>původním jménem </a:t>
            </a:r>
            <a:r>
              <a:rPr lang="cs-CZ" dirty="0" smtClean="0"/>
              <a:t>Václav, </a:t>
            </a:r>
            <a:r>
              <a:rPr lang="cs-CZ" dirty="0" smtClean="0"/>
              <a:t>byl vychováván ve </a:t>
            </a:r>
            <a:r>
              <a:rPr lang="cs-CZ" dirty="0" smtClean="0"/>
              <a:t>Francii.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Počet chyb __________            </a:t>
            </a:r>
          </a:p>
        </p:txBody>
      </p:sp>
    </p:spTree>
    <p:extLst>
      <p:ext uri="{BB962C8B-B14F-4D97-AF65-F5344CB8AC3E}">
        <p14:creationId xmlns:p14="http://schemas.microsoft.com/office/powerpoint/2010/main" val="53930177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431</TotalTime>
  <Words>284</Words>
  <Application>Microsoft Office PowerPoint</Application>
  <PresentationFormat>Předvádění na obrazovce (4:3)</PresentationFormat>
  <Paragraphs>17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Rozhodni, kde bude velké písmeno.</vt:lpstr>
      <vt:lpstr>Rozhodni, kde bude velké písmeno.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63</cp:revision>
  <dcterms:created xsi:type="dcterms:W3CDTF">2011-06-20T10:40:08Z</dcterms:created>
  <dcterms:modified xsi:type="dcterms:W3CDTF">2012-05-17T12:18:00Z</dcterms:modified>
</cp:coreProperties>
</file>