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VY_32_INOVACE_14_Český jazyk pro 7. ročník_Pravopis velkých písmen II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Pravopis velkých písmen </a:t>
          </a:r>
          <a:r>
            <a:rPr lang="cs-CZ" dirty="0" smtClean="0"/>
            <a:t>II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07B0F47-4F0C-4CD9-88CB-65AAF8A9DE15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7DC91396-74A3-467F-B039-6741308FEEAD}" type="parTrans" cxnId="{E1A2526E-CDF3-4C64-A3C4-63AD10BD6616}">
      <dgm:prSet/>
      <dgm:spPr/>
      <dgm:t>
        <a:bodyPr/>
        <a:lstStyle/>
        <a:p>
          <a:endParaRPr lang="cs-CZ"/>
        </a:p>
      </dgm:t>
    </dgm:pt>
    <dgm:pt modelId="{AB9CDEF6-F3CB-41D4-AFF7-D01C143ECC9B}" type="sibTrans" cxnId="{E1A2526E-CDF3-4C64-A3C4-63AD10BD661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54CBC04-30BF-43C8-95F0-61FB443BE6D3}" type="pres">
      <dgm:prSet presAssocID="{407B0F47-4F0C-4CD9-88CB-65AAF8A9DE15}" presName="vertSpace6" presStyleLbl="node1" presStyleIdx="4" presStyleCnt="6"/>
      <dgm:spPr/>
    </dgm:pt>
    <dgm:pt modelId="{DCEDBC55-D6A9-4B5E-B36C-9E417FE4585B}" type="pres">
      <dgm:prSet presAssocID="{407B0F47-4F0C-4CD9-88CB-65AAF8A9DE15}" presName="circle6" presStyleLbl="node1" presStyleIdx="5" presStyleCnt="6"/>
      <dgm:spPr/>
    </dgm:pt>
    <dgm:pt modelId="{15568578-46AC-48A9-9A4D-082EC55B5A2A}" type="pres">
      <dgm:prSet presAssocID="{407B0F47-4F0C-4CD9-88CB-65AAF8A9DE1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17792B-539F-4F53-B9FA-705CD8B75E31}" type="pres">
      <dgm:prSet presAssocID="{407B0F47-4F0C-4CD9-88CB-65AAF8A9DE1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0E7108F-8FD4-474D-80CE-F725FD0984CE}" type="presOf" srcId="{407B0F47-4F0C-4CD9-88CB-65AAF8A9DE15}" destId="{15568578-46AC-48A9-9A4D-082EC55B5A2A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C8148A68-5D1D-41D3-BA74-7084C13608A2}" type="presOf" srcId="{407B0F47-4F0C-4CD9-88CB-65AAF8A9DE15}" destId="{8A17792B-539F-4F53-B9FA-705CD8B75E31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E1A2526E-CDF3-4C64-A3C4-63AD10BD6616}" srcId="{757F3AB3-0718-4624-B441-E567A8F0AB56}" destId="{407B0F47-4F0C-4CD9-88CB-65AAF8A9DE15}" srcOrd="5" destOrd="0" parTransId="{7DC91396-74A3-467F-B039-6741308FEEAD}" sibTransId="{AB9CDEF6-F3CB-41D4-AFF7-D01C143ECC9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68C9AC96-A685-423D-A246-DBABC255F914}" type="presParOf" srcId="{333A1088-737F-45CB-B68E-254E46348037}" destId="{A54CBC04-30BF-43C8-95F0-61FB443BE6D3}" srcOrd="15" destOrd="0" presId="urn:microsoft.com/office/officeart/2005/8/layout/target3"/>
    <dgm:cxn modelId="{CA1C0019-B63F-463B-B84E-AE65411B3238}" type="presParOf" srcId="{333A1088-737F-45CB-B68E-254E46348037}" destId="{DCEDBC55-D6A9-4B5E-B36C-9E417FE4585B}" srcOrd="16" destOrd="0" presId="urn:microsoft.com/office/officeart/2005/8/layout/target3"/>
    <dgm:cxn modelId="{916CBB51-E2A1-4247-ADF3-5CA029ECD39E}" type="presParOf" srcId="{333A1088-737F-45CB-B68E-254E46348037}" destId="{15568578-46AC-48A9-9A4D-082EC55B5A2A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3B9D2F53-06FB-45D2-AF71-F15DC2635DEB}" type="presParOf" srcId="{333A1088-737F-45CB-B68E-254E46348037}" destId="{8A17792B-539F-4F53-B9FA-705CD8B75E3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VY_32_INOVACE_14_Český jazyk pro 7. ročník_Pravopis velkých písmen II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</a:t>
          </a:r>
          <a:r>
            <a:rPr lang="cs-CZ" sz="1300" kern="1200" smtClean="0"/>
            <a:t>Pravopis velkých písmen </a:t>
          </a:r>
          <a:r>
            <a:rPr lang="cs-CZ" sz="1300" kern="1200" dirty="0" smtClean="0"/>
            <a:t>II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DCEDBC55-D6A9-4B5E-B36C-9E417FE4585B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5568578-46AC-48A9-9A4D-082EC55B5A2A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7239405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 k procvičení pravopisu velkých písmen. Text je určen pro interaktivní tabuli. Každý žák má svůj pracovní list. Interaktivní tabule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Rozhodni, kde bude velké písmeno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Tatínek je SPARŤAN, dědeček je SLÁVISTA. V průčelí náměstí MÍRU, stojí lékárna U </a:t>
            </a:r>
            <a:r>
              <a:rPr lang="cs-CZ" dirty="0" smtClean="0"/>
              <a:t>RYTÍŘE. </a:t>
            </a:r>
            <a:r>
              <a:rPr lang="cs-CZ" dirty="0" smtClean="0"/>
              <a:t>Ve filmové pohádce </a:t>
            </a:r>
            <a:r>
              <a:rPr lang="cs-CZ" dirty="0" smtClean="0"/>
              <a:t>PRINC A VEČERNICE </a:t>
            </a:r>
            <a:r>
              <a:rPr lang="cs-CZ" dirty="0" smtClean="0"/>
              <a:t>hrál roli čaroděje </a:t>
            </a:r>
            <a:r>
              <a:rPr lang="cs-CZ" dirty="0" smtClean="0"/>
              <a:t>MRAKOMORA RADOVAN BRZOBOHATÝ. </a:t>
            </a:r>
            <a:r>
              <a:rPr lang="cs-CZ" dirty="0" smtClean="0"/>
              <a:t>Narodil jsem se v </a:t>
            </a:r>
            <a:r>
              <a:rPr lang="cs-CZ" dirty="0" smtClean="0"/>
              <a:t>HOLEŠOVĚ, OKRES KROMĚŘÍŽ. </a:t>
            </a:r>
            <a:r>
              <a:rPr lang="cs-CZ" dirty="0" smtClean="0"/>
              <a:t>Chci studovat na </a:t>
            </a:r>
            <a:r>
              <a:rPr lang="cs-CZ" dirty="0" smtClean="0"/>
              <a:t>GYMNÁZIU v KUTNÉ HOŘE. </a:t>
            </a:r>
            <a:r>
              <a:rPr lang="cs-CZ" dirty="0" smtClean="0"/>
              <a:t>Babička se léčila v MARIÁNSKÝCH LÁZNÍCH. KAROLÍNA SVĚTLÁ si své literární jméno dala podle vesnice SVĚTLÁ POD JEŠTĚDEM. Rád navštěvuji JIZERSKÉ  A LUŽICKÉ HORY. Do moře vybíhá BALKÁNSKÝ POLOOSTROV.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smtClean="0"/>
              <a:t>Správné řešení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Tatínek je </a:t>
            </a:r>
            <a:r>
              <a:rPr lang="cs-CZ" dirty="0" smtClean="0"/>
              <a:t>sparťan</a:t>
            </a:r>
            <a:r>
              <a:rPr lang="cs-CZ" dirty="0" smtClean="0"/>
              <a:t>, </a:t>
            </a:r>
            <a:r>
              <a:rPr lang="cs-CZ" dirty="0" smtClean="0"/>
              <a:t>dědeček je </a:t>
            </a:r>
            <a:r>
              <a:rPr lang="cs-CZ" dirty="0" smtClean="0"/>
              <a:t>slávista</a:t>
            </a:r>
            <a:r>
              <a:rPr lang="cs-CZ" dirty="0" smtClean="0"/>
              <a:t>. </a:t>
            </a:r>
            <a:r>
              <a:rPr lang="cs-CZ" dirty="0" smtClean="0"/>
              <a:t>V průčelí náměstí </a:t>
            </a:r>
            <a:r>
              <a:rPr lang="cs-CZ" dirty="0" smtClean="0"/>
              <a:t>Míru, </a:t>
            </a:r>
            <a:r>
              <a:rPr lang="cs-CZ" dirty="0" smtClean="0"/>
              <a:t>stojí lékárna U RYTÍŘE. Ve filmové pohádce </a:t>
            </a:r>
            <a:r>
              <a:rPr lang="cs-CZ" dirty="0" smtClean="0"/>
              <a:t>Princ </a:t>
            </a:r>
            <a:r>
              <a:rPr lang="cs-CZ" dirty="0" smtClean="0"/>
              <a:t>a </a:t>
            </a:r>
            <a:r>
              <a:rPr lang="cs-CZ" dirty="0" smtClean="0"/>
              <a:t> Večernice </a:t>
            </a:r>
            <a:r>
              <a:rPr lang="cs-CZ" dirty="0" smtClean="0"/>
              <a:t>hrál roli čaroděje </a:t>
            </a:r>
            <a:r>
              <a:rPr lang="cs-CZ" dirty="0" err="1" smtClean="0"/>
              <a:t>Mrakomora</a:t>
            </a:r>
            <a:r>
              <a:rPr lang="cs-CZ" dirty="0" smtClean="0"/>
              <a:t> Radovan Brzobohatý. </a:t>
            </a:r>
            <a:r>
              <a:rPr lang="cs-CZ" dirty="0" smtClean="0"/>
              <a:t>Narodil jsem se v </a:t>
            </a:r>
            <a:r>
              <a:rPr lang="cs-CZ" dirty="0" smtClean="0"/>
              <a:t>Holešově, okres Kroměříž. </a:t>
            </a:r>
            <a:r>
              <a:rPr lang="cs-CZ" dirty="0" smtClean="0"/>
              <a:t>Chci studovat na </a:t>
            </a:r>
            <a:r>
              <a:rPr lang="cs-CZ" dirty="0" smtClean="0"/>
              <a:t>Gymnáziu v Kutné Hoře. </a:t>
            </a:r>
            <a:r>
              <a:rPr lang="cs-CZ" dirty="0" smtClean="0"/>
              <a:t>Babička se léčila v </a:t>
            </a:r>
            <a:r>
              <a:rPr lang="cs-CZ" dirty="0" smtClean="0"/>
              <a:t>Mariánských  Lázních. Karolína Světlá </a:t>
            </a:r>
            <a:r>
              <a:rPr lang="cs-CZ" dirty="0" smtClean="0"/>
              <a:t>si své literární jméno dala podle vesnice </a:t>
            </a:r>
            <a:r>
              <a:rPr lang="cs-CZ" dirty="0" smtClean="0"/>
              <a:t>Světlá pod Ještědem. </a:t>
            </a:r>
            <a:r>
              <a:rPr lang="cs-CZ" dirty="0" smtClean="0"/>
              <a:t>Rád navštěvuji </a:t>
            </a:r>
            <a:r>
              <a:rPr lang="cs-CZ" dirty="0" smtClean="0"/>
              <a:t>Jizerské  </a:t>
            </a:r>
            <a:r>
              <a:rPr lang="cs-CZ" dirty="0" smtClean="0"/>
              <a:t>a </a:t>
            </a:r>
            <a:r>
              <a:rPr lang="cs-CZ" dirty="0" smtClean="0"/>
              <a:t> Lužické hory. </a:t>
            </a:r>
            <a:r>
              <a:rPr lang="cs-CZ" dirty="0" smtClean="0"/>
              <a:t>Do moře vybíhá </a:t>
            </a:r>
            <a:r>
              <a:rPr lang="cs-CZ" dirty="0" smtClean="0"/>
              <a:t>Balkánský poloostrov.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299850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430</TotalTime>
  <Words>239</Words>
  <Application>Microsoft Office PowerPoint</Application>
  <PresentationFormat>Předvádění na obrazovce (4:3)</PresentationFormat>
  <Paragraphs>12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Rozhodni, kde bude velké písmeno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64</cp:revision>
  <dcterms:created xsi:type="dcterms:W3CDTF">2011-06-20T10:40:08Z</dcterms:created>
  <dcterms:modified xsi:type="dcterms:W3CDTF">2012-05-17T12:31:06Z</dcterms:modified>
</cp:coreProperties>
</file>