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VY_32_INOVACE_15_Český jazyk pro 7. ročník_Význam slov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Význam slov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BE73E64-E282-4755-8596-E0C71F1CC09A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7ABE68F3-5E85-4C13-91BE-45EAF79616A0}" type="parTrans" cxnId="{19C5B58B-079F-4613-AC75-72026B302DC6}">
      <dgm:prSet/>
      <dgm:spPr/>
      <dgm:t>
        <a:bodyPr/>
        <a:lstStyle/>
        <a:p>
          <a:endParaRPr lang="cs-CZ"/>
        </a:p>
      </dgm:t>
    </dgm:pt>
    <dgm:pt modelId="{4D004FEC-9D6C-42DE-A737-8C1B017CDEC1}" type="sibTrans" cxnId="{19C5B58B-079F-4613-AC75-72026B302DC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 custLinFactNeighborX="-55" custLinFactNeighborY="5382"/>
      <dgm:spPr/>
      <dgm:t>
        <a:bodyPr/>
        <a:lstStyle/>
        <a:p>
          <a:endParaRPr lang="cs-CZ"/>
        </a:p>
      </dgm:t>
    </dgm:pt>
    <dgm:pt modelId="{5DC94BB4-15C4-480A-9546-42ED4344BC8B}" type="pres">
      <dgm:prSet presAssocID="{6BE73E64-E282-4755-8596-E0C71F1CC09A}" presName="vertSpace6" presStyleLbl="node1" presStyleIdx="4" presStyleCnt="6"/>
      <dgm:spPr/>
    </dgm:pt>
    <dgm:pt modelId="{530D02E4-66DA-4AC0-9129-228F941920FC}" type="pres">
      <dgm:prSet presAssocID="{6BE73E64-E282-4755-8596-E0C71F1CC09A}" presName="circle6" presStyleLbl="node1" presStyleIdx="5" presStyleCnt="6"/>
      <dgm:spPr/>
    </dgm:pt>
    <dgm:pt modelId="{32D8130A-E5FE-456D-8544-0A6914F1D3C6}" type="pres">
      <dgm:prSet presAssocID="{6BE73E64-E282-4755-8596-E0C71F1CC09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5222C3-C3A0-45B1-B037-10C2CFE860F8}" type="pres">
      <dgm:prSet presAssocID="{6BE73E64-E282-4755-8596-E0C71F1CC09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19C5B58B-079F-4613-AC75-72026B302DC6}" srcId="{757F3AB3-0718-4624-B441-E567A8F0AB56}" destId="{6BE73E64-E282-4755-8596-E0C71F1CC09A}" srcOrd="5" destOrd="0" parTransId="{7ABE68F3-5E85-4C13-91BE-45EAF79616A0}" sibTransId="{4D004FEC-9D6C-42DE-A737-8C1B017CDEC1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3F8B46-D8D4-4C71-9A89-A969BDB7C9C8}" type="presOf" srcId="{6BE73E64-E282-4755-8596-E0C71F1CC09A}" destId="{32D8130A-E5FE-456D-8544-0A6914F1D3C6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676AF5-6FED-4CB3-A7B6-3B8227880F89}" type="presOf" srcId="{6BE73E64-E282-4755-8596-E0C71F1CC09A}" destId="{875222C3-C3A0-45B1-B037-10C2CFE860F8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5DB2367-9C6D-4A83-A088-A0276C474524}" type="presParOf" srcId="{333A1088-737F-45CB-B68E-254E46348037}" destId="{5DC94BB4-15C4-480A-9546-42ED4344BC8B}" srcOrd="15" destOrd="0" presId="urn:microsoft.com/office/officeart/2005/8/layout/target3"/>
    <dgm:cxn modelId="{13EAB4F0-22A9-40E8-A4E2-47B60271B292}" type="presParOf" srcId="{333A1088-737F-45CB-B68E-254E46348037}" destId="{530D02E4-66DA-4AC0-9129-228F941920FC}" srcOrd="16" destOrd="0" presId="urn:microsoft.com/office/officeart/2005/8/layout/target3"/>
    <dgm:cxn modelId="{46137E0B-1625-42FF-9E8C-499479EF58B8}" type="presParOf" srcId="{333A1088-737F-45CB-B68E-254E46348037}" destId="{32D8130A-E5FE-456D-8544-0A6914F1D3C6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ABAF7AAA-E0C1-40F7-8211-4DC8BBE11B91}" type="presParOf" srcId="{333A1088-737F-45CB-B68E-254E46348037}" destId="{875222C3-C3A0-45B1-B037-10C2CFE860F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Eva Sixtová</a:t>
          </a:r>
          <a:endParaRPr lang="cs-CZ" sz="14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VY_32_INOVACE_15_Český jazyk pro 7. ročník_Význam slov</a:t>
          </a:r>
          <a:endParaRPr lang="cs-CZ" sz="14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Význam slov</a:t>
          </a:r>
          <a:endParaRPr lang="cs-CZ" sz="14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68149" y="1415313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368149" y="1415313"/>
        <a:ext cx="5253696" cy="342760"/>
      </dsp:txXfrm>
    </dsp:sp>
    <dsp:sp modelId="{530D02E4-66DA-4AC0-9129-228F941920FC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2D8130A-E5FE-456D-8544-0A6914F1D3C6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srpen 2011</a:t>
          </a:r>
          <a:endParaRPr lang="cs-CZ" sz="14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299050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 k učivu o významu slov. Text je určen pro interaktivní tabuli, která slouží ke zpětné kontrole. Každý žák má svůj pracovní list a jako pomůcku používá Slovník spisovné češtiny pro školu a veřejnost.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800" dirty="0" smtClean="0"/>
              <a:t>Vyhledej ve slovníku význam slov, rozhodni, zda je slovo jednoznačné nebo mnohoznačné.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automat		__________________</a:t>
            </a:r>
          </a:p>
          <a:p>
            <a:pPr>
              <a:buNone/>
            </a:pPr>
            <a:r>
              <a:rPr lang="cs-CZ" dirty="0" smtClean="0"/>
              <a:t>tobolka		__________________</a:t>
            </a:r>
          </a:p>
          <a:p>
            <a:pPr>
              <a:buNone/>
            </a:pPr>
            <a:r>
              <a:rPr lang="cs-CZ" sz="2800" dirty="0" smtClean="0"/>
              <a:t>rekreant     		_____________________</a:t>
            </a:r>
          </a:p>
          <a:p>
            <a:pPr>
              <a:buNone/>
            </a:pPr>
            <a:r>
              <a:rPr lang="cs-CZ" sz="2800" smtClean="0"/>
              <a:t>ofset </a:t>
            </a:r>
            <a:r>
              <a:rPr lang="cs-CZ" sz="2800" dirty="0" smtClean="0"/>
              <a:t>			_____________________</a:t>
            </a:r>
          </a:p>
          <a:p>
            <a:pPr>
              <a:buNone/>
            </a:pPr>
            <a:r>
              <a:rPr lang="cs-CZ" sz="2800" dirty="0" smtClean="0"/>
              <a:t>kruhadlo		_____________________</a:t>
            </a:r>
          </a:p>
          <a:p>
            <a:pPr>
              <a:buNone/>
            </a:pPr>
            <a:r>
              <a:rPr lang="cs-CZ" sz="2800" dirty="0" smtClean="0"/>
              <a:t>chytit 			_____________________</a:t>
            </a:r>
          </a:p>
          <a:p>
            <a:pPr>
              <a:buNone/>
            </a:pPr>
            <a:r>
              <a:rPr lang="cs-CZ" sz="2800" dirty="0" smtClean="0"/>
              <a:t>infuze			_____________________</a:t>
            </a:r>
          </a:p>
          <a:p>
            <a:pPr>
              <a:buNone/>
            </a:pPr>
            <a:r>
              <a:rPr lang="cs-CZ" sz="2800" dirty="0" smtClean="0"/>
              <a:t>letargie	 	_____________________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automat		</a:t>
            </a:r>
            <a:r>
              <a:rPr lang="cs-CZ" dirty="0" smtClean="0"/>
              <a:t>mnohoznačné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tobolka		</a:t>
            </a:r>
            <a:r>
              <a:rPr lang="cs-CZ" dirty="0" smtClean="0"/>
              <a:t>mnohoznačné</a:t>
            </a:r>
            <a:endParaRPr lang="cs-CZ" dirty="0" smtClean="0"/>
          </a:p>
          <a:p>
            <a:pPr>
              <a:buNone/>
            </a:pPr>
            <a:r>
              <a:rPr lang="cs-CZ" sz="2800" dirty="0" smtClean="0"/>
              <a:t>rekreant     		</a:t>
            </a:r>
            <a:r>
              <a:rPr lang="cs-CZ" sz="2800" dirty="0" smtClean="0"/>
              <a:t>jednoznačné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ofset 			</a:t>
            </a:r>
            <a:r>
              <a:rPr lang="cs-CZ" sz="2800" dirty="0" smtClean="0"/>
              <a:t>jednoznačné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kruhadlo		</a:t>
            </a:r>
            <a:r>
              <a:rPr lang="cs-CZ" sz="2800" dirty="0" smtClean="0"/>
              <a:t>jednoznačné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chytit 			</a:t>
            </a:r>
            <a:r>
              <a:rPr lang="cs-CZ" sz="2800" dirty="0" smtClean="0"/>
              <a:t>mnohoznačné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infuze			</a:t>
            </a:r>
            <a:r>
              <a:rPr lang="cs-CZ" sz="2800" dirty="0" smtClean="0"/>
              <a:t>jednoznačné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letargie	 	</a:t>
            </a:r>
            <a:r>
              <a:rPr lang="cs-CZ" sz="2800" dirty="0" smtClean="0"/>
              <a:t>jednoznačné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151056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</TotalTime>
  <Words>92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Vyhledej ve slovníku význam slov, rozhodni, zda je slovo jednoznačné nebo mnohoznačné.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65</cp:revision>
  <dcterms:created xsi:type="dcterms:W3CDTF">2011-06-20T10:40:08Z</dcterms:created>
  <dcterms:modified xsi:type="dcterms:W3CDTF">2012-05-21T08:05:31Z</dcterms:modified>
</cp:coreProperties>
</file>