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VY_32_INOVACE_16_Český jazyk pro 7.ročník_Antonyma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Téma:Antonyma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9917E3D-AD09-4A50-931F-9EAB525419C5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114C2062-6649-4B78-B997-30B72E676ED6}" type="parTrans" cxnId="{AB2C5C31-9B08-420D-9A2B-3449FD97C3DF}">
      <dgm:prSet/>
      <dgm:spPr/>
      <dgm:t>
        <a:bodyPr/>
        <a:lstStyle/>
        <a:p>
          <a:endParaRPr lang="cs-CZ"/>
        </a:p>
      </dgm:t>
    </dgm:pt>
    <dgm:pt modelId="{B7C108C7-3C46-473A-A459-1E2A5050CA72}" type="sibTrans" cxnId="{AB2C5C31-9B08-420D-9A2B-3449FD97C3D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30BFEF7-D59E-4DA2-87F6-F4CEFC265CB1}" type="pres">
      <dgm:prSet presAssocID="{69917E3D-AD09-4A50-931F-9EAB525419C5}" presName="vertSpace6" presStyleLbl="node1" presStyleIdx="4" presStyleCnt="6"/>
      <dgm:spPr/>
    </dgm:pt>
    <dgm:pt modelId="{D609469F-FF50-4156-A583-615CA7E9DAED}" type="pres">
      <dgm:prSet presAssocID="{69917E3D-AD09-4A50-931F-9EAB525419C5}" presName="circle6" presStyleLbl="node1" presStyleIdx="5" presStyleCnt="6"/>
      <dgm:spPr/>
    </dgm:pt>
    <dgm:pt modelId="{D02B2AAB-E194-4BCA-8269-68043D6E4140}" type="pres">
      <dgm:prSet presAssocID="{69917E3D-AD09-4A50-931F-9EAB525419C5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795565-43DB-4B49-B1B7-E41138D89E1A}" type="pres">
      <dgm:prSet presAssocID="{69917E3D-AD09-4A50-931F-9EAB525419C5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BEA284-F26A-436E-AE37-053154FCE27F}" type="presOf" srcId="{69917E3D-AD09-4A50-931F-9EAB525419C5}" destId="{D02B2AAB-E194-4BCA-8269-68043D6E41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F51B7F2F-8014-4442-A965-C12FBEFBFC57}" type="presOf" srcId="{69917E3D-AD09-4A50-931F-9EAB525419C5}" destId="{FB795565-43DB-4B49-B1B7-E41138D89E1A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2C5C31-9B08-420D-9A2B-3449FD97C3DF}" srcId="{757F3AB3-0718-4624-B441-E567A8F0AB56}" destId="{69917E3D-AD09-4A50-931F-9EAB525419C5}" srcOrd="5" destOrd="0" parTransId="{114C2062-6649-4B78-B997-30B72E676ED6}" sibTransId="{B7C108C7-3C46-473A-A459-1E2A5050CA72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6DE2CC7F-5723-40D8-853C-367F9A83976E}" type="presParOf" srcId="{333A1088-737F-45CB-B68E-254E46348037}" destId="{D30BFEF7-D59E-4DA2-87F6-F4CEFC265CB1}" srcOrd="15" destOrd="0" presId="urn:microsoft.com/office/officeart/2005/8/layout/target3"/>
    <dgm:cxn modelId="{2D1B95AA-D487-44CA-91C2-6BB5D863BA20}" type="presParOf" srcId="{333A1088-737F-45CB-B68E-254E46348037}" destId="{D609469F-FF50-4156-A583-615CA7E9DAED}" srcOrd="16" destOrd="0" presId="urn:microsoft.com/office/officeart/2005/8/layout/target3"/>
    <dgm:cxn modelId="{C9F44F60-1658-48AB-82BD-C6BDA5CC851B}" type="presParOf" srcId="{333A1088-737F-45CB-B68E-254E46348037}" destId="{D02B2AAB-E194-4BCA-8269-68043D6E4140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D46099F2-D145-444D-B5EF-8461235E7D52}" type="presParOf" srcId="{333A1088-737F-45CB-B68E-254E46348037}" destId="{FB795565-43DB-4B49-B1B7-E41138D89E1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ZŠ Týnec nad Labem</a:t>
          </a:r>
          <a:endParaRPr lang="cs-CZ" sz="15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Eva Sixtová</a:t>
          </a:r>
          <a:endParaRPr lang="cs-CZ" sz="15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VY_32_INOVACE_16_Český jazyk pro 7.ročník_Antonyma</a:t>
          </a:r>
          <a:endParaRPr lang="cs-CZ" sz="15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Téma:Antonyma</a:t>
          </a:r>
          <a:endParaRPr lang="cs-CZ" sz="15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CZ.1.07/1.4.00/21.1921</a:t>
          </a:r>
          <a:endParaRPr lang="cs-CZ" sz="1500" kern="1200" dirty="0"/>
        </a:p>
      </dsp:txBody>
      <dsp:txXfrm>
        <a:off x="1371039" y="1371039"/>
        <a:ext cx="5253696" cy="342760"/>
      </dsp:txXfrm>
    </dsp:sp>
    <dsp:sp modelId="{D609469F-FF50-4156-A583-615CA7E9DAED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2B2AAB-E194-4BCA-8269-68043D6E4140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Vytvořeno: srpen 2011</a:t>
          </a:r>
          <a:endParaRPr lang="cs-CZ" sz="15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11743159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ročníku, složí k osvojení termínu antonyma. Text je určen pro interaktivní tabuli. Každý žák má svůj pracovní list. Interaktivní tabule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Utvoř antonyma.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600" dirty="0" smtClean="0"/>
              <a:t> hrubý-</a:t>
            </a:r>
          </a:p>
          <a:p>
            <a:pPr>
              <a:buNone/>
            </a:pPr>
            <a:r>
              <a:rPr lang="cs-CZ" sz="3600" dirty="0" smtClean="0"/>
              <a:t> kupovat-</a:t>
            </a:r>
          </a:p>
          <a:p>
            <a:pPr>
              <a:buNone/>
            </a:pPr>
            <a:r>
              <a:rPr lang="cs-CZ" sz="3600" dirty="0" smtClean="0"/>
              <a:t> bohatství-</a:t>
            </a:r>
          </a:p>
          <a:p>
            <a:pPr>
              <a:buNone/>
            </a:pPr>
            <a:r>
              <a:rPr lang="cs-CZ" sz="3600" dirty="0" smtClean="0"/>
              <a:t> sem-</a:t>
            </a:r>
          </a:p>
          <a:p>
            <a:pPr>
              <a:buNone/>
            </a:pPr>
            <a:r>
              <a:rPr lang="cs-CZ" sz="3600" dirty="0" smtClean="0"/>
              <a:t> hřát-</a:t>
            </a:r>
          </a:p>
          <a:p>
            <a:pPr>
              <a:buNone/>
            </a:pPr>
            <a:r>
              <a:rPr lang="cs-CZ" sz="3600" dirty="0" smtClean="0"/>
              <a:t> uvnitř-</a:t>
            </a:r>
          </a:p>
          <a:p>
            <a:pPr>
              <a:buNone/>
            </a:pPr>
            <a:r>
              <a:rPr lang="cs-CZ" sz="3600" dirty="0" smtClean="0"/>
              <a:t> vláčné ( pečivo)-</a:t>
            </a:r>
          </a:p>
          <a:p>
            <a:pPr>
              <a:buNone/>
            </a:pPr>
            <a:r>
              <a:rPr lang="cs-CZ" sz="3600" dirty="0" smtClean="0"/>
              <a:t> hladový-</a:t>
            </a:r>
          </a:p>
          <a:p>
            <a:pPr>
              <a:buNone/>
            </a:pPr>
            <a:r>
              <a:rPr lang="cs-CZ" sz="3600" dirty="0" smtClean="0"/>
              <a:t> chytrost-</a:t>
            </a:r>
          </a:p>
          <a:p>
            <a:pPr>
              <a:buNone/>
            </a:pPr>
            <a:r>
              <a:rPr lang="cs-CZ" sz="3600" dirty="0" smtClean="0"/>
              <a:t> píle-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err="1" smtClean="0"/>
              <a:t>hrubý-jemný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kupovat-prodávat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bohatství-chudoba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sem-tam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hřát-studit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uvnitř-venku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vláčné ( pečivo</a:t>
            </a:r>
            <a:r>
              <a:rPr lang="cs-CZ" sz="3600" dirty="0" smtClean="0"/>
              <a:t>)-tvrdé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err="1" smtClean="0"/>
              <a:t>hladový-sytý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chytrost-hloupost</a:t>
            </a: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píle-lenost</a:t>
            </a: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88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</TotalTime>
  <Words>110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Utvoř antonyma.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67</cp:revision>
  <dcterms:created xsi:type="dcterms:W3CDTF">2011-06-20T10:40:08Z</dcterms:created>
  <dcterms:modified xsi:type="dcterms:W3CDTF">2012-05-17T12:35:02Z</dcterms:modified>
</cp:coreProperties>
</file>