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VY_32_INOVACE_17_Český jazyk pro 7. ročník_Synonyma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Téma:Synonyma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BADF21B-E157-4E91-8C95-CC1D3505D7FF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9DF90982-86EC-4FDA-9DCA-D4D3B30FB14C}" type="parTrans" cxnId="{97BD0E84-8B90-4B4F-A305-F0AC7A777B66}">
      <dgm:prSet/>
      <dgm:spPr/>
      <dgm:t>
        <a:bodyPr/>
        <a:lstStyle/>
        <a:p>
          <a:endParaRPr lang="cs-CZ"/>
        </a:p>
      </dgm:t>
    </dgm:pt>
    <dgm:pt modelId="{7B37BB22-3C56-4FA0-AD82-1BFF4E34EA33}" type="sibTrans" cxnId="{97BD0E84-8B90-4B4F-A305-F0AC7A777B6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DFA6C3F-7ED3-405E-B4D8-75BACD47BB59}" type="pres">
      <dgm:prSet presAssocID="{ABADF21B-E157-4E91-8C95-CC1D3505D7FF}" presName="vertSpace6" presStyleLbl="node1" presStyleIdx="4" presStyleCnt="6"/>
      <dgm:spPr/>
    </dgm:pt>
    <dgm:pt modelId="{3D4FBABA-79C6-4095-9429-EBD96CFD8B4B}" type="pres">
      <dgm:prSet presAssocID="{ABADF21B-E157-4E91-8C95-CC1D3505D7FF}" presName="circle6" presStyleLbl="node1" presStyleIdx="5" presStyleCnt="6"/>
      <dgm:spPr/>
    </dgm:pt>
    <dgm:pt modelId="{AE045E34-27EC-4188-9025-D6C6898D72D9}" type="pres">
      <dgm:prSet presAssocID="{ABADF21B-E157-4E91-8C95-CC1D3505D7F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2506D8-13DC-4304-A240-5B5BE8C8EE1A}" type="pres">
      <dgm:prSet presAssocID="{ABADF21B-E157-4E91-8C95-CC1D3505D7F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15DCF520-35A4-4741-8A82-21C1D6088A2D}" type="presOf" srcId="{ABADF21B-E157-4E91-8C95-CC1D3505D7FF}" destId="{362506D8-13DC-4304-A240-5B5BE8C8EE1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F0967E-B9A2-419C-BD9F-9C4AE2911C50}" type="presOf" srcId="{ABADF21B-E157-4E91-8C95-CC1D3505D7FF}" destId="{AE045E34-27EC-4188-9025-D6C6898D72D9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7BD0E84-8B90-4B4F-A305-F0AC7A777B66}" srcId="{757F3AB3-0718-4624-B441-E567A8F0AB56}" destId="{ABADF21B-E157-4E91-8C95-CC1D3505D7FF}" srcOrd="5" destOrd="0" parTransId="{9DF90982-86EC-4FDA-9DCA-D4D3B30FB14C}" sibTransId="{7B37BB22-3C56-4FA0-AD82-1BFF4E34EA33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3C75E61D-8951-4BCA-9AEF-ABFBE9AB471D}" type="presParOf" srcId="{333A1088-737F-45CB-B68E-254E46348037}" destId="{DDFA6C3F-7ED3-405E-B4D8-75BACD47BB59}" srcOrd="15" destOrd="0" presId="urn:microsoft.com/office/officeart/2005/8/layout/target3"/>
    <dgm:cxn modelId="{2876EA9A-283C-4471-A76F-366B201A27BD}" type="presParOf" srcId="{333A1088-737F-45CB-B68E-254E46348037}" destId="{3D4FBABA-79C6-4095-9429-EBD96CFD8B4B}" srcOrd="16" destOrd="0" presId="urn:microsoft.com/office/officeart/2005/8/layout/target3"/>
    <dgm:cxn modelId="{F1E73417-A1E9-460C-A575-7306E8A815D0}" type="presParOf" srcId="{333A1088-737F-45CB-B68E-254E46348037}" destId="{AE045E34-27EC-4188-9025-D6C6898D72D9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5DCA8F03-F32C-426F-B599-85B5AA2F85D4}" type="presParOf" srcId="{333A1088-737F-45CB-B68E-254E46348037}" destId="{362506D8-13DC-4304-A240-5B5BE8C8EE1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ZŠ Týnec nad Labem</a:t>
          </a:r>
          <a:endParaRPr lang="cs-CZ" sz="15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Mgr. Eva Sixtová</a:t>
          </a:r>
          <a:endParaRPr lang="cs-CZ" sz="15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VY_32_INOVACE_17_Český jazyk pro 7. ročník_Synonyma</a:t>
          </a:r>
          <a:endParaRPr lang="cs-CZ" sz="15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Téma:Synonyma</a:t>
          </a:r>
          <a:endParaRPr lang="cs-CZ" sz="15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CZ.1.07/1.4.00/21.1921</a:t>
          </a:r>
          <a:endParaRPr lang="cs-CZ" sz="1500" kern="1200" dirty="0"/>
        </a:p>
      </dsp:txBody>
      <dsp:txXfrm>
        <a:off x="1371039" y="1371039"/>
        <a:ext cx="5253696" cy="342760"/>
      </dsp:txXfrm>
    </dsp:sp>
    <dsp:sp modelId="{3D4FBABA-79C6-4095-9429-EBD96CFD8B4B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E045E34-27EC-4188-9025-D6C6898D72D9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Vytvořeno: srpen 2011</a:t>
          </a:r>
          <a:endParaRPr lang="cs-CZ" sz="15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76429815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7. ročníku, složí k osvojení termínu synonyma. Text je určen pro interaktivní tabuli. Každý žák má svůj pracovní list. Interaktivní tabule slouží ke zpětné kontrole.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dirty="0" smtClean="0"/>
              <a:t>Utvoř synonyma, použij ve větách.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/>
              <a:t>utíkat-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fotbal-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zaťukat-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vábit-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/>
              <a:t>s</a:t>
            </a:r>
            <a:r>
              <a:rPr lang="cs-CZ" sz="3600" dirty="0" smtClean="0"/>
              <a:t>pěchat-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smtClean="0"/>
              <a:t>Správné řešení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/>
              <a:t>utíkat-běhat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fotbal-kopaná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zaťukat-zabouchat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vábit-lákat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/>
              <a:t>s</a:t>
            </a:r>
            <a:r>
              <a:rPr lang="cs-CZ" sz="3600" dirty="0" smtClean="0"/>
              <a:t>pěchat-chvátat</a:t>
            </a:r>
          </a:p>
        </p:txBody>
      </p:sp>
    </p:spTree>
    <p:extLst>
      <p:ext uri="{BB962C8B-B14F-4D97-AF65-F5344CB8AC3E}">
        <p14:creationId xmlns:p14="http://schemas.microsoft.com/office/powerpoint/2010/main" xmlns="" val="1556275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432</TotalTime>
  <Words>79</Words>
  <Application>Microsoft Office PowerPoint</Application>
  <PresentationFormat>Předvádění na obrazovce (4:3)</PresentationFormat>
  <Paragraphs>28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Anotace</vt:lpstr>
      <vt:lpstr>Utvoř synonyma, použij ve větách.</vt:lpstr>
      <vt:lpstr>Správné řešení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Vaše jméno</cp:lastModifiedBy>
  <cp:revision>65</cp:revision>
  <dcterms:created xsi:type="dcterms:W3CDTF">2011-06-20T10:40:08Z</dcterms:created>
  <dcterms:modified xsi:type="dcterms:W3CDTF">2012-05-25T20:22:08Z</dcterms:modified>
</cp:coreProperties>
</file>