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VY_32_INOVACE_18_Český jazyk pro 7. ročník_Homonyma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Homonyma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F0B8E6-DACC-42EE-847B-A85D7FBD7423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C0EBB5AC-9B8D-4F99-9644-DDA9199CFE15}" type="parTrans" cxnId="{20AB65FE-0836-4412-B8ED-E1BA7D3D6CB5}">
      <dgm:prSet/>
      <dgm:spPr/>
      <dgm:t>
        <a:bodyPr/>
        <a:lstStyle/>
        <a:p>
          <a:endParaRPr lang="cs-CZ"/>
        </a:p>
      </dgm:t>
    </dgm:pt>
    <dgm:pt modelId="{E44ADBF7-02D0-4C4B-B751-98ADC8137E29}" type="sibTrans" cxnId="{20AB65FE-0836-4412-B8ED-E1BA7D3D6CB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9AC2BF64-8B2C-4254-A454-C41C1CD0064F}" type="pres">
      <dgm:prSet presAssocID="{36F0B8E6-DACC-42EE-847B-A85D7FBD7423}" presName="vertSpace6" presStyleLbl="node1" presStyleIdx="4" presStyleCnt="6"/>
      <dgm:spPr/>
    </dgm:pt>
    <dgm:pt modelId="{593946E5-4407-47D5-908E-51179CE5A513}" type="pres">
      <dgm:prSet presAssocID="{36F0B8E6-DACC-42EE-847B-A85D7FBD7423}" presName="circle6" presStyleLbl="node1" presStyleIdx="5" presStyleCnt="6"/>
      <dgm:spPr/>
    </dgm:pt>
    <dgm:pt modelId="{68DD1683-F0E1-4BFE-ABB1-9B8EABA5957F}" type="pres">
      <dgm:prSet presAssocID="{36F0B8E6-DACC-42EE-847B-A85D7FBD742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DCFA26-60CD-43BF-811E-7F2F7D1E55DC}" type="pres">
      <dgm:prSet presAssocID="{36F0B8E6-DACC-42EE-847B-A85D7FBD742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20AB65FE-0836-4412-B8ED-E1BA7D3D6CB5}" srcId="{757F3AB3-0718-4624-B441-E567A8F0AB56}" destId="{36F0B8E6-DACC-42EE-847B-A85D7FBD7423}" srcOrd="5" destOrd="0" parTransId="{C0EBB5AC-9B8D-4F99-9644-DDA9199CFE15}" sibTransId="{E44ADBF7-02D0-4C4B-B751-98ADC8137E29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03B111-89DF-46EF-8BE8-454E68166E93}" type="presOf" srcId="{36F0B8E6-DACC-42EE-847B-A85D7FBD7423}" destId="{68DD1683-F0E1-4BFE-ABB1-9B8EABA5957F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B3A1E712-01E4-49FE-8262-8B297DEC488E}" type="presOf" srcId="{36F0B8E6-DACC-42EE-847B-A85D7FBD7423}" destId="{AEDCFA26-60CD-43BF-811E-7F2F7D1E55DC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F646AF0C-EDBA-4544-97F6-7BFFCAAEE17F}" type="presParOf" srcId="{333A1088-737F-45CB-B68E-254E46348037}" destId="{9AC2BF64-8B2C-4254-A454-C41C1CD0064F}" srcOrd="15" destOrd="0" presId="urn:microsoft.com/office/officeart/2005/8/layout/target3"/>
    <dgm:cxn modelId="{E53F3389-BCD6-4446-BA1F-719B9614ACA8}" type="presParOf" srcId="{333A1088-737F-45CB-B68E-254E46348037}" destId="{593946E5-4407-47D5-908E-51179CE5A513}" srcOrd="16" destOrd="0" presId="urn:microsoft.com/office/officeart/2005/8/layout/target3"/>
    <dgm:cxn modelId="{9A338018-CDBB-43F0-9DD6-4D7B3DAFEE5E}" type="presParOf" srcId="{333A1088-737F-45CB-B68E-254E46348037}" destId="{68DD1683-F0E1-4BFE-ABB1-9B8EABA5957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5174EB95-99EE-4843-BC3F-D207506C30C9}" type="presParOf" srcId="{333A1088-737F-45CB-B68E-254E46348037}" destId="{AEDCFA26-60CD-43BF-811E-7F2F7D1E55D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Eva Sixtová</a:t>
          </a:r>
          <a:endParaRPr lang="cs-CZ" sz="14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VY_32_INOVACE_18_Český jazyk pro 7. ročník_Homonyma</a:t>
          </a:r>
          <a:endParaRPr lang="cs-CZ" sz="14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Homonyma</a:t>
          </a:r>
          <a:endParaRPr lang="cs-CZ" sz="14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371039" y="1371039"/>
        <a:ext cx="5253696" cy="342760"/>
      </dsp:txXfrm>
    </dsp:sp>
    <dsp:sp modelId="{593946E5-4407-47D5-908E-51179CE5A513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8DD1683-F0E1-4BFE-ABB1-9B8EABA5957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srpen 2011</a:t>
          </a:r>
          <a:endParaRPr lang="cs-CZ" sz="14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234176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ročníku, složí k osvojení termínu homonyma. Text je určen pro interaktivní tabuli. Každý žák má svůj pracovní list. Interaktivní tabule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dirty="0" smtClean="0"/>
              <a:t>Použij ve </a:t>
            </a:r>
            <a:r>
              <a:rPr lang="cs-CZ" sz="3800" smtClean="0"/>
              <a:t>větách tato </a:t>
            </a:r>
            <a:r>
              <a:rPr lang="cs-CZ" sz="3800" dirty="0" smtClean="0"/>
              <a:t>homonyma.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vlna     -</a:t>
            </a:r>
          </a:p>
          <a:p>
            <a:pPr>
              <a:buNone/>
            </a:pPr>
            <a:r>
              <a:rPr lang="cs-CZ" dirty="0" smtClean="0"/>
              <a:t>            -</a:t>
            </a:r>
          </a:p>
          <a:p>
            <a:pPr>
              <a:buNone/>
            </a:pPr>
            <a:r>
              <a:rPr lang="cs-CZ" dirty="0" smtClean="0"/>
              <a:t>los       -</a:t>
            </a:r>
          </a:p>
          <a:p>
            <a:pPr>
              <a:buNone/>
            </a:pPr>
            <a:r>
              <a:rPr lang="cs-CZ" dirty="0" smtClean="0"/>
              <a:t>            -</a:t>
            </a:r>
          </a:p>
          <a:p>
            <a:pPr>
              <a:buNone/>
            </a:pPr>
            <a:r>
              <a:rPr lang="cs-CZ" dirty="0" smtClean="0"/>
              <a:t>kolej    -</a:t>
            </a:r>
          </a:p>
          <a:p>
            <a:pPr>
              <a:buNone/>
            </a:pPr>
            <a:r>
              <a:rPr lang="cs-CZ" dirty="0" smtClean="0"/>
              <a:t>             -</a:t>
            </a:r>
          </a:p>
          <a:p>
            <a:pPr>
              <a:buNone/>
            </a:pPr>
            <a:r>
              <a:rPr lang="cs-CZ" dirty="0" smtClean="0"/>
              <a:t>závod   -</a:t>
            </a:r>
          </a:p>
          <a:p>
            <a:pPr>
              <a:buNone/>
            </a:pPr>
            <a:r>
              <a:rPr lang="cs-CZ" dirty="0" smtClean="0"/>
              <a:t>              -</a:t>
            </a:r>
          </a:p>
          <a:p>
            <a:pPr>
              <a:buNone/>
            </a:pPr>
            <a:r>
              <a:rPr lang="cs-CZ" dirty="0" smtClean="0"/>
              <a:t>pas        -</a:t>
            </a:r>
          </a:p>
          <a:p>
            <a:pPr>
              <a:buNone/>
            </a:pPr>
            <a:r>
              <a:rPr lang="cs-CZ" dirty="0" smtClean="0"/>
              <a:t>              - 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rmAutofit/>
          </a:bodyPr>
          <a:lstStyle/>
          <a:p>
            <a:r>
              <a:rPr lang="cs-CZ" sz="3800" smtClean="0"/>
              <a:t>Správné řešení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vlna     </a:t>
            </a:r>
            <a:r>
              <a:rPr lang="cs-CZ" dirty="0" smtClean="0"/>
              <a:t>-Vlna na svetr se mi líbila.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dirty="0" smtClean="0"/>
              <a:t>-Na moři byla velká vlna.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los       </a:t>
            </a:r>
            <a:r>
              <a:rPr lang="cs-CZ" dirty="0" smtClean="0"/>
              <a:t>-Tento los vyhrává.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</a:t>
            </a:r>
            <a:r>
              <a:rPr lang="cs-CZ" dirty="0" smtClean="0"/>
              <a:t>-Na louce se pásl los.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kolej    </a:t>
            </a:r>
            <a:r>
              <a:rPr lang="cs-CZ" dirty="0" smtClean="0"/>
              <a:t>-Kolej mrazem praskla.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 smtClean="0"/>
              <a:t>-Vysokoškolská kolej se mi líbí.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závod   </a:t>
            </a:r>
            <a:r>
              <a:rPr lang="cs-CZ" dirty="0" smtClean="0"/>
              <a:t>-Tento závod vyhrál.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</a:t>
            </a:r>
            <a:r>
              <a:rPr lang="cs-CZ" dirty="0" smtClean="0"/>
              <a:t>-Na exkurzi jsme si prohlédli strojírenský závod.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pas        </a:t>
            </a:r>
            <a:r>
              <a:rPr lang="cs-CZ" dirty="0" smtClean="0"/>
              <a:t>-Do zahraničí potřebuji pas.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- </a:t>
            </a:r>
            <a:r>
              <a:rPr lang="cs-CZ" dirty="0" smtClean="0"/>
              <a:t>Jana má útlý pas.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5166358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428</TotalTime>
  <Words>165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Použij ve větách tato homonyma.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63</cp:revision>
  <dcterms:created xsi:type="dcterms:W3CDTF">2011-06-20T10:40:08Z</dcterms:created>
  <dcterms:modified xsi:type="dcterms:W3CDTF">2012-05-17T12:42:07Z</dcterms:modified>
</cp:coreProperties>
</file>