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59" r:id="rId5"/>
  </p:sldIdLst>
  <p:sldSz cx="9144000" cy="6858000" type="screen4x3"/>
  <p:notesSz cx="6858000" cy="973455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3" qsCatId="simple" csTypeId="urn:microsoft.com/office/officeart/2005/8/colors/accent1_2" csCatId="accent1" phldr="1"/>
      <dgm:spPr/>
      <dgm:t>
        <a:bodyPr/>
        <a:lstStyle/>
        <a:p>
          <a:endParaRPr lang="cs-CZ"/>
        </a:p>
      </dgm:t>
    </dgm:pt>
    <dgm:pt modelId="{B651F6E3-6281-48DB-9319-2AEAFDAE7572}">
      <dgm:prSet/>
      <dgm:spPr/>
      <dgm:t>
        <a:bodyPr/>
        <a:lstStyle/>
        <a:p>
          <a:pPr rtl="0"/>
          <a:r>
            <a:rPr lang="cs-CZ" dirty="0" smtClean="0"/>
            <a:t>VY_32_INOVACE_19_Český jazyk pro 7. ročník_Pravopis velkých písmen III.</a:t>
          </a:r>
          <a:endParaRPr lang="cs-CZ"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dgm:spPr/>
      <dgm:t>
        <a:bodyPr/>
        <a:lstStyle/>
        <a:p>
          <a:pPr rtl="0"/>
          <a:r>
            <a:rPr lang="cs-CZ" dirty="0" smtClean="0"/>
            <a:t>ZŠ Týnec nad Labem</a:t>
          </a:r>
          <a:endParaRPr lang="cs-CZ"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dgm:spPr/>
      <dgm:t>
        <a:bodyPr/>
        <a:lstStyle/>
        <a:p>
          <a:pPr rtl="0"/>
          <a:r>
            <a:rPr lang="cs-CZ" dirty="0" smtClean="0"/>
            <a:t>AUTOR: Mgr. Eva Sixtová</a:t>
          </a:r>
          <a:endParaRPr lang="cs-CZ"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dgm:spPr/>
      <dgm:t>
        <a:bodyPr/>
        <a:lstStyle/>
        <a:p>
          <a:pPr rtl="0"/>
          <a:r>
            <a:rPr lang="cs-CZ" dirty="0" smtClean="0"/>
            <a:t>Téma: Pravopis velkých písmen III.</a:t>
          </a:r>
          <a:endParaRPr lang="cs-CZ"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dgm:spPr/>
      <dgm:t>
        <a:bodyPr/>
        <a:lstStyle/>
        <a:p>
          <a:pPr rtl="0"/>
          <a:r>
            <a:rPr lang="cs-CZ" dirty="0" smtClean="0"/>
            <a:t>CZ.1.07/1.4.00/21.1921</a:t>
          </a:r>
          <a:endParaRPr lang="cs-CZ"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8FECE81D-06B1-4F37-9B9E-8DAB11125DA5}">
      <dgm:prSet/>
      <dgm:spPr/>
      <dgm:t>
        <a:bodyPr/>
        <a:lstStyle/>
        <a:p>
          <a:r>
            <a:rPr lang="cs-CZ" smtClean="0"/>
            <a:t>Vytvořeno: srpen 2011</a:t>
          </a:r>
          <a:endParaRPr lang="cs-CZ" dirty="0"/>
        </a:p>
      </dgm:t>
    </dgm:pt>
    <dgm:pt modelId="{12CAED2C-0D26-4A38-86E9-D7C1495EAA42}" type="parTrans" cxnId="{C99019E6-B43A-48E1-80AE-3E537C31A690}">
      <dgm:prSet/>
      <dgm:spPr/>
      <dgm:t>
        <a:bodyPr/>
        <a:lstStyle/>
        <a:p>
          <a:endParaRPr lang="cs-CZ"/>
        </a:p>
      </dgm:t>
    </dgm:pt>
    <dgm:pt modelId="{03E26F45-7389-4D60-BDFE-E7F6DC94231F}" type="sibTrans" cxnId="{C99019E6-B43A-48E1-80AE-3E537C31A690}">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6"/>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6"/>
      <dgm:spPr/>
      <dgm:t>
        <a:bodyPr/>
        <a:lstStyle/>
        <a:p>
          <a:endParaRPr lang="cs-CZ"/>
        </a:p>
      </dgm:t>
    </dgm:pt>
    <dgm:pt modelId="{2C702D82-9B77-49B7-9568-BB8EB47C3372}" type="pres">
      <dgm:prSet presAssocID="{D1B46980-6531-4606-95E6-44980827E919}" presName="vertSpace2" presStyleLbl="node1" presStyleIdx="0" presStyleCnt="6"/>
      <dgm:spPr/>
      <dgm:t>
        <a:bodyPr/>
        <a:lstStyle/>
        <a:p>
          <a:endParaRPr lang="cs-CZ"/>
        </a:p>
      </dgm:t>
    </dgm:pt>
    <dgm:pt modelId="{A52A0455-90FF-4808-ABD0-F02540D31D5A}" type="pres">
      <dgm:prSet presAssocID="{D1B46980-6531-4606-95E6-44980827E919}" presName="circle2" presStyleLbl="node1" presStyleIdx="1" presStyleCnt="6"/>
      <dgm:spPr/>
      <dgm:t>
        <a:bodyPr/>
        <a:lstStyle/>
        <a:p>
          <a:endParaRPr lang="cs-CZ"/>
        </a:p>
      </dgm:t>
    </dgm:pt>
    <dgm:pt modelId="{6140AFEC-043D-4C43-A2F9-D0F5331DF3A3}" type="pres">
      <dgm:prSet presAssocID="{D1B46980-6531-4606-95E6-44980827E919}" presName="rect2" presStyleLbl="alignAcc1" presStyleIdx="1" presStyleCnt="6"/>
      <dgm:spPr/>
      <dgm:t>
        <a:bodyPr/>
        <a:lstStyle/>
        <a:p>
          <a:endParaRPr lang="cs-CZ"/>
        </a:p>
      </dgm:t>
    </dgm:pt>
    <dgm:pt modelId="{9358AC05-5D7D-4327-9F80-1AD486AEA664}" type="pres">
      <dgm:prSet presAssocID="{B651F6E3-6281-48DB-9319-2AEAFDAE7572}" presName="vertSpace3" presStyleLbl="node1" presStyleIdx="1" presStyleCnt="6"/>
      <dgm:spPr/>
      <dgm:t>
        <a:bodyPr/>
        <a:lstStyle/>
        <a:p>
          <a:endParaRPr lang="cs-CZ"/>
        </a:p>
      </dgm:t>
    </dgm:pt>
    <dgm:pt modelId="{313FC574-E1CD-4FB4-B054-0B805CE0447D}" type="pres">
      <dgm:prSet presAssocID="{B651F6E3-6281-48DB-9319-2AEAFDAE7572}" presName="circle3" presStyleLbl="node1" presStyleIdx="2" presStyleCnt="6"/>
      <dgm:spPr/>
      <dgm:t>
        <a:bodyPr/>
        <a:lstStyle/>
        <a:p>
          <a:endParaRPr lang="cs-CZ"/>
        </a:p>
      </dgm:t>
    </dgm:pt>
    <dgm:pt modelId="{619D679B-A015-4ECF-8348-D1034C574F40}" type="pres">
      <dgm:prSet presAssocID="{B651F6E3-6281-48DB-9319-2AEAFDAE7572}" presName="rect3" presStyleLbl="alignAcc1" presStyleIdx="2" presStyleCnt="6"/>
      <dgm:spPr/>
      <dgm:t>
        <a:bodyPr/>
        <a:lstStyle/>
        <a:p>
          <a:endParaRPr lang="cs-CZ"/>
        </a:p>
      </dgm:t>
    </dgm:pt>
    <dgm:pt modelId="{322283A8-4A27-4CDA-BAE3-F381106A9174}" type="pres">
      <dgm:prSet presAssocID="{D8197B8C-B260-4A16-BDF4-0947B075E274}" presName="vertSpace4" presStyleLbl="node1" presStyleIdx="2" presStyleCnt="6"/>
      <dgm:spPr/>
      <dgm:t>
        <a:bodyPr/>
        <a:lstStyle/>
        <a:p>
          <a:endParaRPr lang="cs-CZ"/>
        </a:p>
      </dgm:t>
    </dgm:pt>
    <dgm:pt modelId="{FFC9F71D-1B4F-4AD9-A4A6-86ADEFC8AF5C}" type="pres">
      <dgm:prSet presAssocID="{D8197B8C-B260-4A16-BDF4-0947B075E274}" presName="circle4" presStyleLbl="node1" presStyleIdx="3" presStyleCnt="6"/>
      <dgm:spPr/>
      <dgm:t>
        <a:bodyPr/>
        <a:lstStyle/>
        <a:p>
          <a:endParaRPr lang="cs-CZ"/>
        </a:p>
      </dgm:t>
    </dgm:pt>
    <dgm:pt modelId="{25B08C86-7E15-44DC-BE7F-FFB55DD49D12}" type="pres">
      <dgm:prSet presAssocID="{D8197B8C-B260-4A16-BDF4-0947B075E274}" presName="rect4" presStyleLbl="alignAcc1" presStyleIdx="3" presStyleCnt="6"/>
      <dgm:spPr/>
      <dgm:t>
        <a:bodyPr/>
        <a:lstStyle/>
        <a:p>
          <a:endParaRPr lang="cs-CZ"/>
        </a:p>
      </dgm:t>
    </dgm:pt>
    <dgm:pt modelId="{76644BE8-9D7C-4C09-B250-3D10AF48CBB7}" type="pres">
      <dgm:prSet presAssocID="{4C35D32F-0EAB-4CD7-82EE-45574DC2A586}" presName="vertSpace5" presStyleLbl="node1" presStyleIdx="3" presStyleCnt="6"/>
      <dgm:spPr/>
      <dgm:t>
        <a:bodyPr/>
        <a:lstStyle/>
        <a:p>
          <a:endParaRPr lang="cs-CZ"/>
        </a:p>
      </dgm:t>
    </dgm:pt>
    <dgm:pt modelId="{EE85B701-7295-41C0-BA7A-34D3756A2AE6}" type="pres">
      <dgm:prSet presAssocID="{4C35D32F-0EAB-4CD7-82EE-45574DC2A586}" presName="circle5" presStyleLbl="node1" presStyleIdx="4" presStyleCnt="6"/>
      <dgm:spPr/>
      <dgm:t>
        <a:bodyPr/>
        <a:lstStyle/>
        <a:p>
          <a:endParaRPr lang="cs-CZ"/>
        </a:p>
      </dgm:t>
    </dgm:pt>
    <dgm:pt modelId="{8BEBB6EC-1DAA-4CAC-8A25-BC0FCBD5DBD5}" type="pres">
      <dgm:prSet presAssocID="{4C35D32F-0EAB-4CD7-82EE-45574DC2A586}" presName="rect5" presStyleLbl="alignAcc1" presStyleIdx="4" presStyleCnt="6"/>
      <dgm:spPr/>
      <dgm:t>
        <a:bodyPr/>
        <a:lstStyle/>
        <a:p>
          <a:endParaRPr lang="cs-CZ"/>
        </a:p>
      </dgm:t>
    </dgm:pt>
    <dgm:pt modelId="{F45AE2F6-EBAB-44A0-9D8D-B869D8B9C6A6}" type="pres">
      <dgm:prSet presAssocID="{8FECE81D-06B1-4F37-9B9E-8DAB11125DA5}" presName="vertSpace6" presStyleLbl="node1" presStyleIdx="4" presStyleCnt="6"/>
      <dgm:spPr/>
    </dgm:pt>
    <dgm:pt modelId="{747016C5-BA7E-4D21-871D-B4153A3F4CCE}" type="pres">
      <dgm:prSet presAssocID="{8FECE81D-06B1-4F37-9B9E-8DAB11125DA5}" presName="circle6" presStyleLbl="node1" presStyleIdx="5" presStyleCnt="6"/>
      <dgm:spPr/>
    </dgm:pt>
    <dgm:pt modelId="{6FD7DF73-9472-4D74-8F5C-B4A43083E928}" type="pres">
      <dgm:prSet presAssocID="{8FECE81D-06B1-4F37-9B9E-8DAB11125DA5}" presName="rect6" presStyleLbl="alignAcc1" presStyleIdx="5" presStyleCnt="6"/>
      <dgm:spPr/>
      <dgm:t>
        <a:bodyPr/>
        <a:lstStyle/>
        <a:p>
          <a:endParaRPr lang="cs-CZ"/>
        </a:p>
      </dgm:t>
    </dgm:pt>
    <dgm:pt modelId="{AED2198E-93D5-4001-81B4-73124B309672}" type="pres">
      <dgm:prSet presAssocID="{D1D4F407-5343-4D3F-B5B9-D407B03CAEB4}" presName="rect1ParTxNoCh" presStyleLbl="alignAcc1" presStyleIdx="5" presStyleCnt="6">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5" presStyleCnt="6">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5" presStyleCnt="6">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5" presStyleCnt="6">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5" presStyleCnt="6">
        <dgm:presLayoutVars>
          <dgm:chMax val="1"/>
          <dgm:bulletEnabled val="1"/>
        </dgm:presLayoutVars>
      </dgm:prSet>
      <dgm:spPr/>
      <dgm:t>
        <a:bodyPr/>
        <a:lstStyle/>
        <a:p>
          <a:endParaRPr lang="cs-CZ"/>
        </a:p>
      </dgm:t>
    </dgm:pt>
    <dgm:pt modelId="{0EFB7B3A-BF08-459F-A6A1-BC041BE24BC5}" type="pres">
      <dgm:prSet presAssocID="{8FECE81D-06B1-4F37-9B9E-8DAB11125DA5}" presName="rect6ParTxNoCh" presStyleLbl="alignAcc1" presStyleIdx="5" presStyleCnt="6">
        <dgm:presLayoutVars>
          <dgm:chMax val="1"/>
          <dgm:bulletEnabled val="1"/>
        </dgm:presLayoutVars>
      </dgm:prSet>
      <dgm:spPr/>
      <dgm:t>
        <a:bodyPr/>
        <a:lstStyle/>
        <a:p>
          <a:endParaRPr lang="cs-CZ"/>
        </a:p>
      </dgm:t>
    </dgm:pt>
  </dgm:ptLst>
  <dgm:cxnLst>
    <dgm:cxn modelId="{FB7A05B0-F93E-41B5-B3BD-CCD5DC9128D1}" type="presOf" srcId="{757F3AB3-0718-4624-B441-E567A8F0AB56}" destId="{333A1088-737F-45CB-B68E-254E46348037}" srcOrd="0" destOrd="0" presId="urn:microsoft.com/office/officeart/2005/8/layout/target3"/>
    <dgm:cxn modelId="{370E1F76-DFA7-481D-A56D-83E8D97526D0}" type="presOf" srcId="{D1D4F407-5343-4D3F-B5B9-D407B03CAEB4}" destId="{AED2198E-93D5-4001-81B4-73124B309672}"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7780C161-DAD9-4F60-A667-1D81B3ADC70C}" type="presOf" srcId="{D1B46980-6531-4606-95E6-44980827E919}" destId="{6140AFEC-043D-4C43-A2F9-D0F5331DF3A3}" srcOrd="0" destOrd="0" presId="urn:microsoft.com/office/officeart/2005/8/layout/target3"/>
    <dgm:cxn modelId="{46375AC1-7883-4EE3-8261-5DB550032D6C}" type="presOf" srcId="{8FECE81D-06B1-4F37-9B9E-8DAB11125DA5}" destId="{6FD7DF73-9472-4D74-8F5C-B4A43083E928}"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FB34F70A-2036-4485-ACEB-C1BD4D5A5E95}" type="presOf" srcId="{D8197B8C-B260-4A16-BDF4-0947B075E274}" destId="{5A5FFA88-C948-4069-8E93-59FA12366E83}" srcOrd="1" destOrd="0" presId="urn:microsoft.com/office/officeart/2005/8/layout/target3"/>
    <dgm:cxn modelId="{C99019E6-B43A-48E1-80AE-3E537C31A690}" srcId="{757F3AB3-0718-4624-B441-E567A8F0AB56}" destId="{8FECE81D-06B1-4F37-9B9E-8DAB11125DA5}" srcOrd="5" destOrd="0" parTransId="{12CAED2C-0D26-4A38-86E9-D7C1495EAA42}" sibTransId="{03E26F45-7389-4D60-BDFE-E7F6DC94231F}"/>
    <dgm:cxn modelId="{AB906E97-3CD9-4E05-91AE-864F8E394536}" srcId="{757F3AB3-0718-4624-B441-E567A8F0AB56}" destId="{D1B46980-6531-4606-95E6-44980827E919}" srcOrd="1" destOrd="0" parTransId="{4F7B2CF5-A270-4D61-A510-1C1C5A4DCD3B}" sibTransId="{CFF69701-2866-4EF5-BFB5-F3F9B72EB817}"/>
    <dgm:cxn modelId="{C336FDF4-C65B-4F9F-8367-399A8B586F30}" type="presOf" srcId="{B651F6E3-6281-48DB-9319-2AEAFDAE7572}" destId="{619D679B-A015-4ECF-8348-D1034C574F40}" srcOrd="0" destOrd="0" presId="urn:microsoft.com/office/officeart/2005/8/layout/target3"/>
    <dgm:cxn modelId="{D0C80F9F-84BE-4E60-999E-DCF2FE3D13A1}" type="presOf" srcId="{B651F6E3-6281-48DB-9319-2AEAFDAE7572}" destId="{6BB5E863-4638-4E1D-BFDE-399D028AC4ED}"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14367CC6-B9B1-40CF-BBB3-C17F79391DAE}" srcId="{757F3AB3-0718-4624-B441-E567A8F0AB56}" destId="{D1D4F407-5343-4D3F-B5B9-D407B03CAEB4}" srcOrd="0" destOrd="0" parTransId="{FB3E2B41-81AD-4068-9354-4B764E7CC2F7}" sibTransId="{878E4EBE-18EA-43B6-B589-1210E1E4CF6A}"/>
    <dgm:cxn modelId="{AF769983-0882-4D0F-BA01-B4517FB1125E}" type="presOf" srcId="{D1B46980-6531-4606-95E6-44980827E919}" destId="{2BE915AB-18AA-4053-B92C-3BFC9ED204BB}" srcOrd="1" destOrd="0" presId="urn:microsoft.com/office/officeart/2005/8/layout/target3"/>
    <dgm:cxn modelId="{9DEA8773-2CEE-4925-97FA-DB806740743D}" type="presOf" srcId="{D8197B8C-B260-4A16-BDF4-0947B075E274}" destId="{25B08C86-7E15-44DC-BE7F-FFB55DD49D12}" srcOrd="0" destOrd="0" presId="urn:microsoft.com/office/officeart/2005/8/layout/target3"/>
    <dgm:cxn modelId="{7BF84B44-8D77-4309-B658-90EA9323895D}" type="presOf" srcId="{D1D4F407-5343-4D3F-B5B9-D407B03CAEB4}" destId="{D005CE8C-CC26-4C3E-AC11-E15060ECD759}" srcOrd="0" destOrd="0" presId="urn:microsoft.com/office/officeart/2005/8/layout/target3"/>
    <dgm:cxn modelId="{5CA02ABA-4E27-43ED-AF3F-DE43F37B46D9}" type="presOf" srcId="{8FECE81D-06B1-4F37-9B9E-8DAB11125DA5}" destId="{0EFB7B3A-BF08-459F-A6A1-BC041BE24BC5}" srcOrd="1" destOrd="0" presId="urn:microsoft.com/office/officeart/2005/8/layout/target3"/>
    <dgm:cxn modelId="{F8441908-D9A1-40BE-8B24-473AB4F1AF41}" type="presOf" srcId="{4C35D32F-0EAB-4CD7-82EE-45574DC2A586}" destId="{8BEBB6EC-1DAA-4CAC-8A25-BC0FCBD5DBD5}" srcOrd="0" destOrd="0" presId="urn:microsoft.com/office/officeart/2005/8/layout/target3"/>
    <dgm:cxn modelId="{CF3A664C-8BDF-4D4F-8D82-CB8D387F729C}" type="presOf" srcId="{4C35D32F-0EAB-4CD7-82EE-45574DC2A586}" destId="{890E4F0B-2866-4A3F-A3C7-2A14B1797930}" srcOrd="1" destOrd="0" presId="urn:microsoft.com/office/officeart/2005/8/layout/target3"/>
    <dgm:cxn modelId="{0FB0741D-F457-490A-B833-C2882EB2522F}" type="presParOf" srcId="{333A1088-737F-45CB-B68E-254E46348037}" destId="{F5ABB229-8D3B-4694-996A-96F23CF14429}" srcOrd="0" destOrd="0" presId="urn:microsoft.com/office/officeart/2005/8/layout/target3"/>
    <dgm:cxn modelId="{202EB61D-B27B-4B9A-9444-CD4F3C78D24C}" type="presParOf" srcId="{333A1088-737F-45CB-B68E-254E46348037}" destId="{F41139FD-01EE-4571-8B17-4FB00FC51163}" srcOrd="1" destOrd="0" presId="urn:microsoft.com/office/officeart/2005/8/layout/target3"/>
    <dgm:cxn modelId="{4BDBA793-900D-4D45-82D6-270D34252D5D}" type="presParOf" srcId="{333A1088-737F-45CB-B68E-254E46348037}" destId="{D005CE8C-CC26-4C3E-AC11-E15060ECD759}" srcOrd="2" destOrd="0" presId="urn:microsoft.com/office/officeart/2005/8/layout/target3"/>
    <dgm:cxn modelId="{8CCA728C-3E47-40C4-AC75-36DD1244EC55}" type="presParOf" srcId="{333A1088-737F-45CB-B68E-254E46348037}" destId="{2C702D82-9B77-49B7-9568-BB8EB47C3372}" srcOrd="3" destOrd="0" presId="urn:microsoft.com/office/officeart/2005/8/layout/target3"/>
    <dgm:cxn modelId="{5953FA2A-32F5-4031-BC95-5C74D1E7C8C7}" type="presParOf" srcId="{333A1088-737F-45CB-B68E-254E46348037}" destId="{A52A0455-90FF-4808-ABD0-F02540D31D5A}" srcOrd="4" destOrd="0" presId="urn:microsoft.com/office/officeart/2005/8/layout/target3"/>
    <dgm:cxn modelId="{C79C76DE-2C82-491E-9C59-CD0CBFBA160E}" type="presParOf" srcId="{333A1088-737F-45CB-B68E-254E46348037}" destId="{6140AFEC-043D-4C43-A2F9-D0F5331DF3A3}" srcOrd="5" destOrd="0" presId="urn:microsoft.com/office/officeart/2005/8/layout/target3"/>
    <dgm:cxn modelId="{E800A5A8-D27B-4A6E-9183-663540D4EB50}" type="presParOf" srcId="{333A1088-737F-45CB-B68E-254E46348037}" destId="{9358AC05-5D7D-4327-9F80-1AD486AEA664}" srcOrd="6" destOrd="0" presId="urn:microsoft.com/office/officeart/2005/8/layout/target3"/>
    <dgm:cxn modelId="{12D162BD-48B6-4C13-A045-4BBFD83940BB}" type="presParOf" srcId="{333A1088-737F-45CB-B68E-254E46348037}" destId="{313FC574-E1CD-4FB4-B054-0B805CE0447D}" srcOrd="7" destOrd="0" presId="urn:microsoft.com/office/officeart/2005/8/layout/target3"/>
    <dgm:cxn modelId="{DFAFC5AA-618B-492E-AA53-6FDEA9D43B37}" type="presParOf" srcId="{333A1088-737F-45CB-B68E-254E46348037}" destId="{619D679B-A015-4ECF-8348-D1034C574F40}" srcOrd="8" destOrd="0" presId="urn:microsoft.com/office/officeart/2005/8/layout/target3"/>
    <dgm:cxn modelId="{ED244DE6-85A6-40B1-B654-45E0601B480F}" type="presParOf" srcId="{333A1088-737F-45CB-B68E-254E46348037}" destId="{322283A8-4A27-4CDA-BAE3-F381106A9174}" srcOrd="9" destOrd="0" presId="urn:microsoft.com/office/officeart/2005/8/layout/target3"/>
    <dgm:cxn modelId="{7BF74814-F302-4689-8E46-A09DE6C52CE5}" type="presParOf" srcId="{333A1088-737F-45CB-B68E-254E46348037}" destId="{FFC9F71D-1B4F-4AD9-A4A6-86ADEFC8AF5C}" srcOrd="10" destOrd="0" presId="urn:microsoft.com/office/officeart/2005/8/layout/target3"/>
    <dgm:cxn modelId="{6DF0A950-DBC5-4A5F-B12A-F13F2FE16904}" type="presParOf" srcId="{333A1088-737F-45CB-B68E-254E46348037}" destId="{25B08C86-7E15-44DC-BE7F-FFB55DD49D12}" srcOrd="11" destOrd="0" presId="urn:microsoft.com/office/officeart/2005/8/layout/target3"/>
    <dgm:cxn modelId="{9A3ECE47-5F7C-4474-9051-C57E4A751364}" type="presParOf" srcId="{333A1088-737F-45CB-B68E-254E46348037}" destId="{76644BE8-9D7C-4C09-B250-3D10AF48CBB7}" srcOrd="12" destOrd="0" presId="urn:microsoft.com/office/officeart/2005/8/layout/target3"/>
    <dgm:cxn modelId="{FFE99CC3-9562-41AC-B2DD-A2C62C0FAC0C}" type="presParOf" srcId="{333A1088-737F-45CB-B68E-254E46348037}" destId="{EE85B701-7295-41C0-BA7A-34D3756A2AE6}" srcOrd="13" destOrd="0" presId="urn:microsoft.com/office/officeart/2005/8/layout/target3"/>
    <dgm:cxn modelId="{274885E9-B057-4FDE-BDEF-5C0E824A271A}" type="presParOf" srcId="{333A1088-737F-45CB-B68E-254E46348037}" destId="{8BEBB6EC-1DAA-4CAC-8A25-BC0FCBD5DBD5}" srcOrd="14" destOrd="0" presId="urn:microsoft.com/office/officeart/2005/8/layout/target3"/>
    <dgm:cxn modelId="{BDAFC1A2-12DF-4356-AD7C-B77055F31C22}" type="presParOf" srcId="{333A1088-737F-45CB-B68E-254E46348037}" destId="{F45AE2F6-EBAB-44A0-9D8D-B869D8B9C6A6}" srcOrd="15" destOrd="0" presId="urn:microsoft.com/office/officeart/2005/8/layout/target3"/>
    <dgm:cxn modelId="{A4061551-F35A-4831-BED6-D043229B33E9}" type="presParOf" srcId="{333A1088-737F-45CB-B68E-254E46348037}" destId="{747016C5-BA7E-4D21-871D-B4153A3F4CCE}" srcOrd="16" destOrd="0" presId="urn:microsoft.com/office/officeart/2005/8/layout/target3"/>
    <dgm:cxn modelId="{50CEE0DF-EA81-4D86-979E-C45DC237C2B4}" type="presParOf" srcId="{333A1088-737F-45CB-B68E-254E46348037}" destId="{6FD7DF73-9472-4D74-8F5C-B4A43083E928}" srcOrd="17" destOrd="0" presId="urn:microsoft.com/office/officeart/2005/8/layout/target3"/>
    <dgm:cxn modelId="{13CDA376-51CC-43A4-BB28-D68FA4900018}" type="presParOf" srcId="{333A1088-737F-45CB-B68E-254E46348037}" destId="{AED2198E-93D5-4001-81B4-73124B309672}" srcOrd="18" destOrd="0" presId="urn:microsoft.com/office/officeart/2005/8/layout/target3"/>
    <dgm:cxn modelId="{43CC709B-1745-47B2-8A06-E8380F06E8A9}" type="presParOf" srcId="{333A1088-737F-45CB-B68E-254E46348037}" destId="{2BE915AB-18AA-4053-B92C-3BFC9ED204BB}" srcOrd="19" destOrd="0" presId="urn:microsoft.com/office/officeart/2005/8/layout/target3"/>
    <dgm:cxn modelId="{23FB4463-6545-4245-B514-AB668D3F89F0}" type="presParOf" srcId="{333A1088-737F-45CB-B68E-254E46348037}" destId="{6BB5E863-4638-4E1D-BFDE-399D028AC4ED}" srcOrd="20" destOrd="0" presId="urn:microsoft.com/office/officeart/2005/8/layout/target3"/>
    <dgm:cxn modelId="{E511B6D4-0D10-4AEB-B5EF-3B249F5AA9AF}" type="presParOf" srcId="{333A1088-737F-45CB-B68E-254E46348037}" destId="{5A5FFA88-C948-4069-8E93-59FA12366E83}" srcOrd="21" destOrd="0" presId="urn:microsoft.com/office/officeart/2005/8/layout/target3"/>
    <dgm:cxn modelId="{5EB60369-FD44-46BF-8A70-216DE17A7A42}" type="presParOf" srcId="{333A1088-737F-45CB-B68E-254E46348037}" destId="{890E4F0B-2866-4A3F-A3C7-2A14B1797930}" srcOrd="22" destOrd="0" presId="urn:microsoft.com/office/officeart/2005/8/layout/target3"/>
    <dgm:cxn modelId="{DB864B95-C5D4-48A6-A30F-BF6C2663B754}" type="presParOf" srcId="{333A1088-737F-45CB-B68E-254E46348037}" destId="{0EFB7B3A-BF08-459F-A6A1-BC041BE24BC5}" srcOrd="23" destOrd="0" presId="urn:microsoft.com/office/officeart/2005/8/layout/target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2742078" cy="2742078"/>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005CE8C-CC26-4C3E-AC11-E15060ECD759}">
      <dsp:nvSpPr>
        <dsp:cNvPr id="0" name=""/>
        <dsp:cNvSpPr/>
      </dsp:nvSpPr>
      <dsp:spPr>
        <a:xfrm>
          <a:off x="1371039" y="0"/>
          <a:ext cx="5253696" cy="274207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cs-CZ" sz="1300" kern="1200" dirty="0" smtClean="0"/>
            <a:t>ZŠ Týnec nad Labem</a:t>
          </a:r>
          <a:endParaRPr lang="cs-CZ" sz="1300" kern="1200" dirty="0"/>
        </a:p>
      </dsp:txBody>
      <dsp:txXfrm>
        <a:off x="1371039" y="0"/>
        <a:ext cx="5253696" cy="342760"/>
      </dsp:txXfrm>
    </dsp:sp>
    <dsp:sp modelId="{A52A0455-90FF-4808-ABD0-F02540D31D5A}">
      <dsp:nvSpPr>
        <dsp:cNvPr id="0" name=""/>
        <dsp:cNvSpPr/>
      </dsp:nvSpPr>
      <dsp:spPr>
        <a:xfrm>
          <a:off x="239932" y="342760"/>
          <a:ext cx="2262213" cy="2262213"/>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40AFEC-043D-4C43-A2F9-D0F5331DF3A3}">
      <dsp:nvSpPr>
        <dsp:cNvPr id="0" name=""/>
        <dsp:cNvSpPr/>
      </dsp:nvSpPr>
      <dsp:spPr>
        <a:xfrm>
          <a:off x="1371039" y="342760"/>
          <a:ext cx="5253696" cy="2262213"/>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cs-CZ" sz="1300" kern="1200" dirty="0" smtClean="0"/>
            <a:t>AUTOR: Mgr. Eva Sixtová</a:t>
          </a:r>
          <a:endParaRPr lang="cs-CZ" sz="1300" kern="1200" dirty="0"/>
        </a:p>
      </dsp:txBody>
      <dsp:txXfrm>
        <a:off x="1371039" y="342760"/>
        <a:ext cx="5253696" cy="342760"/>
      </dsp:txXfrm>
    </dsp:sp>
    <dsp:sp modelId="{313FC574-E1CD-4FB4-B054-0B805CE0447D}">
      <dsp:nvSpPr>
        <dsp:cNvPr id="0" name=""/>
        <dsp:cNvSpPr/>
      </dsp:nvSpPr>
      <dsp:spPr>
        <a:xfrm>
          <a:off x="479864" y="685521"/>
          <a:ext cx="1782348" cy="1782348"/>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9D679B-A015-4ECF-8348-D1034C574F40}">
      <dsp:nvSpPr>
        <dsp:cNvPr id="0" name=""/>
        <dsp:cNvSpPr/>
      </dsp:nvSpPr>
      <dsp:spPr>
        <a:xfrm>
          <a:off x="1371039" y="685521"/>
          <a:ext cx="5253696" cy="178234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cs-CZ" sz="1300" kern="1200" dirty="0" smtClean="0"/>
            <a:t>VY_32_INOVACE_19_Český jazyk pro 7. ročník_Pravopis velkých písmen III.</a:t>
          </a:r>
          <a:endParaRPr lang="cs-CZ" sz="1300" kern="1200" dirty="0"/>
        </a:p>
      </dsp:txBody>
      <dsp:txXfrm>
        <a:off x="1371039" y="685521"/>
        <a:ext cx="5253696" cy="342757"/>
      </dsp:txXfrm>
    </dsp:sp>
    <dsp:sp modelId="{FFC9F71D-1B4F-4AD9-A4A6-86ADEFC8AF5C}">
      <dsp:nvSpPr>
        <dsp:cNvPr id="0" name=""/>
        <dsp:cNvSpPr/>
      </dsp:nvSpPr>
      <dsp:spPr>
        <a:xfrm>
          <a:off x="719795" y="1028279"/>
          <a:ext cx="1302487" cy="1302487"/>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5B08C86-7E15-44DC-BE7F-FFB55DD49D12}">
      <dsp:nvSpPr>
        <dsp:cNvPr id="0" name=""/>
        <dsp:cNvSpPr/>
      </dsp:nvSpPr>
      <dsp:spPr>
        <a:xfrm>
          <a:off x="1371039" y="1028279"/>
          <a:ext cx="5253696" cy="1302487"/>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cs-CZ" sz="1300" kern="1200" dirty="0" smtClean="0"/>
            <a:t>Téma: Pravopis velkých písmen III.</a:t>
          </a:r>
          <a:endParaRPr lang="cs-CZ" sz="1300" kern="1200" dirty="0"/>
        </a:p>
      </dsp:txBody>
      <dsp:txXfrm>
        <a:off x="1371039" y="1028279"/>
        <a:ext cx="5253696" cy="342760"/>
      </dsp:txXfrm>
    </dsp:sp>
    <dsp:sp modelId="{EE85B701-7295-41C0-BA7A-34D3756A2AE6}">
      <dsp:nvSpPr>
        <dsp:cNvPr id="0" name=""/>
        <dsp:cNvSpPr/>
      </dsp:nvSpPr>
      <dsp:spPr>
        <a:xfrm>
          <a:off x="959727" y="1371039"/>
          <a:ext cx="822622" cy="822622"/>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BEBB6EC-1DAA-4CAC-8A25-BC0FCBD5DBD5}">
      <dsp:nvSpPr>
        <dsp:cNvPr id="0" name=""/>
        <dsp:cNvSpPr/>
      </dsp:nvSpPr>
      <dsp:spPr>
        <a:xfrm>
          <a:off x="1371039" y="1371039"/>
          <a:ext cx="5253696" cy="822622"/>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cs-CZ" sz="1300" kern="1200" dirty="0" smtClean="0"/>
            <a:t>CZ.1.07/1.4.00/21.1921</a:t>
          </a:r>
          <a:endParaRPr lang="cs-CZ" sz="1300" kern="1200" dirty="0"/>
        </a:p>
      </dsp:txBody>
      <dsp:txXfrm>
        <a:off x="1371039" y="1371039"/>
        <a:ext cx="5253696" cy="342760"/>
      </dsp:txXfrm>
    </dsp:sp>
    <dsp:sp modelId="{747016C5-BA7E-4D21-871D-B4153A3F4CCE}">
      <dsp:nvSpPr>
        <dsp:cNvPr id="0" name=""/>
        <dsp:cNvSpPr/>
      </dsp:nvSpPr>
      <dsp:spPr>
        <a:xfrm>
          <a:off x="1199660" y="1713800"/>
          <a:ext cx="342757" cy="342757"/>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FD7DF73-9472-4D74-8F5C-B4A43083E928}">
      <dsp:nvSpPr>
        <dsp:cNvPr id="0" name=""/>
        <dsp:cNvSpPr/>
      </dsp:nvSpPr>
      <dsp:spPr>
        <a:xfrm>
          <a:off x="1371039" y="1713800"/>
          <a:ext cx="5253696" cy="342757"/>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cs-CZ" sz="1300" kern="1200" smtClean="0"/>
            <a:t>Vytvořeno: srpen 2011</a:t>
          </a:r>
          <a:endParaRPr lang="cs-CZ" sz="1300" kern="1200" dirty="0"/>
        </a:p>
      </dsp:txBody>
      <dsp:txXfrm>
        <a:off x="1371039" y="1713800"/>
        <a:ext cx="5253696" cy="342757"/>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28.5.2012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28.5.2012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28.5.2012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FE4659-7985-49B0-AFB9-855F1780E650}" type="datetimeFigureOut">
              <a:rPr lang="cs-CZ" smtClean="0"/>
              <a:pPr/>
              <a:t>28.5.2012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FE4659-7985-49B0-AFB9-855F1780E650}" type="datetimeFigureOut">
              <a:rPr lang="cs-CZ" smtClean="0"/>
              <a:pPr/>
              <a:t>28.5.2012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FE4659-7985-49B0-AFB9-855F1780E650}" type="datetimeFigureOut">
              <a:rPr lang="cs-CZ" smtClean="0"/>
              <a:pPr/>
              <a:t>28.5.2012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FE4659-7985-49B0-AFB9-855F1780E650}" type="datetimeFigureOut">
              <a:rPr lang="cs-CZ" smtClean="0"/>
              <a:pPr/>
              <a:t>28.5.2012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pPr/>
              <a:t>28.5.2012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pPr/>
              <a:t>28.5.2012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28.5.2012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28.5.2012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FE4659-7985-49B0-AFB9-855F1780E650}" type="datetimeFigureOut">
              <a:rPr lang="cs-CZ" smtClean="0"/>
              <a:pPr/>
              <a:t>28.5.2012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214142-B12E-4194-81CB-58D4EC9C796F}"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xmlns="" val="1922112008"/>
              </p:ext>
            </p:extLst>
          </p:nvPr>
        </p:nvGraphicFramePr>
        <p:xfrm>
          <a:off x="2339752" y="714356"/>
          <a:ext cx="6624736" cy="27420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Obrázek 4"/>
          <p:cNvPicPr>
            <a:picLocks noChangeAspect="1"/>
          </p:cNvPicPr>
          <p:nvPr/>
        </p:nvPicPr>
        <p:blipFill>
          <a:blip r:embed="rId7" cstate="print">
            <a:extLst>
              <a:ext uri="{28A0092B-C50C-407E-A947-70E740481C1C}">
                <a14:useLocalDpi xmlns:a14="http://schemas.microsoft.com/office/drawing/2010/main" xmlns="" val="0"/>
              </a:ext>
            </a:extLst>
          </a:blip>
          <a:stretch>
            <a:fillRect/>
          </a:stretch>
        </p:blipFill>
        <p:spPr>
          <a:xfrm>
            <a:off x="1979712" y="4743820"/>
            <a:ext cx="5407152" cy="1045464"/>
          </a:xfrm>
          <a:prstGeom prst="rect">
            <a:avLst/>
          </a:prstGeom>
        </p:spPr>
      </p:pic>
      <p:pic>
        <p:nvPicPr>
          <p:cNvPr id="2" name="Obrázek 1"/>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a:off x="467544" y="918862"/>
            <a:ext cx="1865079" cy="2592288"/>
          </a:xfrm>
          <a:prstGeom prst="rect">
            <a:avLst/>
          </a:prstGeom>
        </p:spPr>
      </p:pic>
    </p:spTree>
    <p:extLst>
      <p:ext uri="{BB962C8B-B14F-4D97-AF65-F5344CB8AC3E}">
        <p14:creationId xmlns:p14="http://schemas.microsoft.com/office/powerpoint/2010/main" xmlns="" val="41819679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lstStyle/>
          <a:p>
            <a:pPr>
              <a:buNone/>
            </a:pPr>
            <a:r>
              <a:rPr lang="cs-CZ" dirty="0" smtClean="0"/>
              <a:t>    Text je určen pro žáky 7. ročníku, složí k procvičení pravopisu velkých písmen. Text je určen pro interaktivní tabuli. Každý žák má svůj pracovní list. Interaktivní tabule slouží ke zpětné kontrole. </a:t>
            </a:r>
          </a:p>
          <a:p>
            <a:pPr>
              <a:buNone/>
            </a:pP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8596" y="142852"/>
            <a:ext cx="8229600" cy="714380"/>
          </a:xfrm>
        </p:spPr>
        <p:txBody>
          <a:bodyPr>
            <a:normAutofit/>
          </a:bodyPr>
          <a:lstStyle/>
          <a:p>
            <a:r>
              <a:rPr lang="cs-CZ" sz="3800" dirty="0" smtClean="0"/>
              <a:t>Rozhodni, kde bude velké písmeno.</a:t>
            </a:r>
            <a:endParaRPr lang="cs-CZ" sz="3800" dirty="0"/>
          </a:p>
        </p:txBody>
      </p:sp>
      <p:sp>
        <p:nvSpPr>
          <p:cNvPr id="3" name="Zástupný symbol pro obsah 2"/>
          <p:cNvSpPr>
            <a:spLocks noGrp="1"/>
          </p:cNvSpPr>
          <p:nvPr>
            <p:ph idx="1"/>
          </p:nvPr>
        </p:nvSpPr>
        <p:spPr>
          <a:xfrm>
            <a:off x="142844" y="928670"/>
            <a:ext cx="8858312" cy="5786478"/>
          </a:xfrm>
        </p:spPr>
        <p:txBody>
          <a:bodyPr>
            <a:normAutofit lnSpcReduction="10000"/>
          </a:bodyPr>
          <a:lstStyle/>
          <a:p>
            <a:pPr>
              <a:buNone/>
            </a:pPr>
            <a:r>
              <a:rPr lang="cs-CZ" dirty="0" smtClean="0"/>
              <a:t>    Hrad KŘIVOKLÁT leží v překrásné krajině blízko BEROUNA. O prázdninách jsme sjížděli na lodích LUŽNICI a VLTAVU. Četl knihu VÁCLAVA ČTVRTKA O RUMCAJSOVI. V 15. století bojovali HUSITÉ proti KŘIŽÁKŮM. Maminka něco vyřizovala na FINANČNÍM ÚŘADĚ V PRAZE. Rád bych se podíval do NÁRODNÍHO MUZEA. Maminka má ráda ČESKÉ ČASOPISY, čte si CHVILKU PRO TEBE. </a:t>
            </a:r>
            <a:r>
              <a:rPr lang="cs-CZ" smtClean="0"/>
              <a:t>VÁCLAV </a:t>
            </a:r>
            <a:r>
              <a:rPr lang="cs-CZ" dirty="0" smtClean="0"/>
              <a:t>DRUHÝ byl naším velkým panovníkem. Pojedeme se vykoupat do bazénu V PODOLÍ. Nejkrásnější historické památky  jsou v PRAZE na MALÉ STRANĚ. Strýc odletěl z RUZYNĚ do JÍŽNÍ AMERIKY.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8596" y="142852"/>
            <a:ext cx="8229600" cy="714380"/>
          </a:xfrm>
        </p:spPr>
        <p:txBody>
          <a:bodyPr>
            <a:normAutofit/>
          </a:bodyPr>
          <a:lstStyle/>
          <a:p>
            <a:r>
              <a:rPr lang="cs-CZ" sz="3800" dirty="0" smtClean="0"/>
              <a:t>Rozhodni, kde bude velké písmeno.</a:t>
            </a:r>
            <a:endParaRPr lang="cs-CZ" sz="3800" dirty="0"/>
          </a:p>
        </p:txBody>
      </p:sp>
      <p:sp>
        <p:nvSpPr>
          <p:cNvPr id="3" name="Zástupný symbol pro obsah 2"/>
          <p:cNvSpPr>
            <a:spLocks noGrp="1"/>
          </p:cNvSpPr>
          <p:nvPr>
            <p:ph idx="1"/>
          </p:nvPr>
        </p:nvSpPr>
        <p:spPr>
          <a:xfrm>
            <a:off x="142844" y="928670"/>
            <a:ext cx="8858312" cy="5786478"/>
          </a:xfrm>
        </p:spPr>
        <p:txBody>
          <a:bodyPr>
            <a:normAutofit lnSpcReduction="10000"/>
          </a:bodyPr>
          <a:lstStyle/>
          <a:p>
            <a:pPr>
              <a:buNone/>
            </a:pPr>
            <a:r>
              <a:rPr lang="cs-CZ" dirty="0" smtClean="0"/>
              <a:t>    Hrad Křivoklát leží v překrásné krajině blízko Berouna. O prázdninách jsme sjížděli na lodích Lužnici a Vltavu. Četl knihu Václava Čtvrtka O Rumcajsovi. V 15. století bojovali husité proti křižákům. Maminka něco vyřizovala na Finančním úřadě  Praze. Rád bych se podíval do Národního muzea. Maminka má ráda české časopisy, čte si Chvilku pro tebe. Václav Druhý byl naším velkým panovníkem. Pojedeme se vykoupat do bazénu </a:t>
            </a:r>
            <a:r>
              <a:rPr lang="cs-CZ" smtClean="0"/>
              <a:t>v </a:t>
            </a:r>
            <a:r>
              <a:rPr lang="cs-CZ" smtClean="0"/>
              <a:t>Podolí. </a:t>
            </a:r>
            <a:r>
              <a:rPr lang="cs-CZ" dirty="0" smtClean="0"/>
              <a:t>Nejkrásnější historické památky  jsou v Praze na Malé Straně. Strýc odletěl z Ruzyně do Jižní Ameriky.</a:t>
            </a:r>
          </a:p>
        </p:txBody>
      </p:sp>
    </p:spTree>
    <p:extLst>
      <p:ext uri="{BB962C8B-B14F-4D97-AF65-F5344CB8AC3E}">
        <p14:creationId xmlns:p14="http://schemas.microsoft.com/office/powerpoint/2010/main" xmlns="" val="2839395159"/>
      </p:ext>
    </p:extLst>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582</TotalTime>
  <Words>280</Words>
  <Application>Microsoft Office PowerPoint</Application>
  <PresentationFormat>Předvádění na obrazovce (4:3)</PresentationFormat>
  <Paragraphs>12</Paragraphs>
  <Slides>4</Slides>
  <Notes>0</Notes>
  <HiddenSlides>0</HiddenSlides>
  <MMClips>0</MMClips>
  <ScaleCrop>false</ScaleCrop>
  <HeadingPairs>
    <vt:vector size="4" baseType="variant">
      <vt:variant>
        <vt:lpstr>Motiv</vt:lpstr>
      </vt:variant>
      <vt:variant>
        <vt:i4>1</vt:i4>
      </vt:variant>
      <vt:variant>
        <vt:lpstr>Nadpisy snímků</vt:lpstr>
      </vt:variant>
      <vt:variant>
        <vt:i4>4</vt:i4>
      </vt:variant>
    </vt:vector>
  </HeadingPairs>
  <TitlesOfParts>
    <vt:vector size="5" baseType="lpstr">
      <vt:lpstr>Motiv sady Office</vt:lpstr>
      <vt:lpstr>Snímek 1</vt:lpstr>
      <vt:lpstr>Anotace</vt:lpstr>
      <vt:lpstr>Rozhodni, kde bude velké písmeno.</vt:lpstr>
      <vt:lpstr>Rozhodni, kde bude velké písmeno.</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Kristýna Krupková</dc:creator>
  <cp:lastModifiedBy>HP</cp:lastModifiedBy>
  <cp:revision>66</cp:revision>
  <dcterms:created xsi:type="dcterms:W3CDTF">2011-06-20T10:40:08Z</dcterms:created>
  <dcterms:modified xsi:type="dcterms:W3CDTF">2012-05-28T20:53:08Z</dcterms:modified>
</cp:coreProperties>
</file>