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VY_32_INOVACE_20_Český jazyk pro 7. ročník_Pravopis velkých písmen IV.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Téma:Pravopis velkých písmen IV.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56D879A-5D47-4051-9F71-D8F9E57F2027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D0645FE6-D404-4EAB-B872-0278FB957EBD}" type="parTrans" cxnId="{315B8BDD-CBB9-4168-9E25-3AFD47CDD1E1}">
      <dgm:prSet/>
      <dgm:spPr/>
      <dgm:t>
        <a:bodyPr/>
        <a:lstStyle/>
        <a:p>
          <a:endParaRPr lang="cs-CZ"/>
        </a:p>
      </dgm:t>
    </dgm:pt>
    <dgm:pt modelId="{95548EC6-F431-449F-8906-F5360256F9AC}" type="sibTrans" cxnId="{315B8BDD-CBB9-4168-9E25-3AFD47CDD1E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73B6DD1-5026-4E65-B561-1D6F889AE92F}" type="pres">
      <dgm:prSet presAssocID="{856D879A-5D47-4051-9F71-D8F9E57F2027}" presName="vertSpace6" presStyleLbl="node1" presStyleIdx="4" presStyleCnt="6"/>
      <dgm:spPr/>
    </dgm:pt>
    <dgm:pt modelId="{B5C2C83C-1CA5-45EF-96D3-A5C163BA5934}" type="pres">
      <dgm:prSet presAssocID="{856D879A-5D47-4051-9F71-D8F9E57F2027}" presName="circle6" presStyleLbl="node1" presStyleIdx="5" presStyleCnt="6"/>
      <dgm:spPr/>
    </dgm:pt>
    <dgm:pt modelId="{F5CC7103-E09A-401D-94F2-896FA9A15B18}" type="pres">
      <dgm:prSet presAssocID="{856D879A-5D47-4051-9F71-D8F9E57F202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56DC31-6CE6-40E8-8544-89B0F1D9288E}" type="pres">
      <dgm:prSet presAssocID="{856D879A-5D47-4051-9F71-D8F9E57F202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B156D9-753D-4334-9143-225C8989493E}" type="presOf" srcId="{856D879A-5D47-4051-9F71-D8F9E57F2027}" destId="{F5CC7103-E09A-401D-94F2-896FA9A15B18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315B8BDD-CBB9-4168-9E25-3AFD47CDD1E1}" srcId="{757F3AB3-0718-4624-B441-E567A8F0AB56}" destId="{856D879A-5D47-4051-9F71-D8F9E57F2027}" srcOrd="5" destOrd="0" parTransId="{D0645FE6-D404-4EAB-B872-0278FB957EBD}" sibTransId="{95548EC6-F431-449F-8906-F5360256F9A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699C6DED-4720-4832-8C9D-3B3C0F6F879E}" type="presOf" srcId="{856D879A-5D47-4051-9F71-D8F9E57F2027}" destId="{F156DC31-6CE6-40E8-8544-89B0F1D9288E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53AE67C-8480-46AD-8DAA-C15CF108CD7C}" type="presParOf" srcId="{333A1088-737F-45CB-B68E-254E46348037}" destId="{473B6DD1-5026-4E65-B561-1D6F889AE92F}" srcOrd="15" destOrd="0" presId="urn:microsoft.com/office/officeart/2005/8/layout/target3"/>
    <dgm:cxn modelId="{BAFD8C1F-AC36-4D54-A515-EC30B0ABA3FA}" type="presParOf" srcId="{333A1088-737F-45CB-B68E-254E46348037}" destId="{B5C2C83C-1CA5-45EF-96D3-A5C163BA5934}" srcOrd="16" destOrd="0" presId="urn:microsoft.com/office/officeart/2005/8/layout/target3"/>
    <dgm:cxn modelId="{A7ED4EA1-43B9-4F78-9388-E4B02556CCC4}" type="presParOf" srcId="{333A1088-737F-45CB-B68E-254E46348037}" destId="{F5CC7103-E09A-401D-94F2-896FA9A15B18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9EF3002C-3ED2-478F-9C99-F12B62A9A113}" type="presParOf" srcId="{333A1088-737F-45CB-B68E-254E46348037}" destId="{F156DC31-6CE6-40E8-8544-89B0F1D9288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VY_32_INOVACE_20_Český jazyk pro 7. ročník_Pravopis velkých písmen IV.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Téma:Pravopis velkých písmen IV.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B5C2C83C-1CA5-45EF-96D3-A5C163BA5934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5CC7103-E09A-401D-94F2-896FA9A15B18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8798886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ročníku, složí k procvičení pravopisu velkých písmen. Text je určen pro interaktivní tabuli. Každý žák má svůj pracovní list. Interaktivní tabule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Rozhodni, kde bude velké písmeno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600" dirty="0" smtClean="0"/>
              <a:t>    Hrady v ČECHÁCH  patří na světě k těm nejhezčím. Turisty navštěvovaný je především PRAŽSKÝ HRAD. Přestěhoval se z ulice NA HRADBÁCH  na KOMENSKÉHO NÁMĚSTÍ. 9. třídy navštívily v PRAZE POSLANECKOU SNĚMOVNU. Úspěšně byla  zfilmována kniha A. JIRÁSKA PSOHLAVCI. Na půdě stálo dědečkovo kolo značky FAVORIT. Musí to jet zařídit na KRAJSKÝ ÚŘAD </a:t>
            </a:r>
            <a:r>
              <a:rPr lang="cs-CZ" sz="3600" smtClean="0"/>
              <a:t>do ÚSTÍ </a:t>
            </a:r>
            <a:r>
              <a:rPr lang="cs-CZ" sz="3600" dirty="0" smtClean="0"/>
              <a:t>NAD LABEM. K nejvyšším  horám v KRKONOŠÍCH patří ČERNÁ HORA v JÁNSKÝCH LÁZNÍCH. Denně odebíráme MLADOU FRONTU, bratr si rád přečte MATEŘÍDOUŠKU. Strýc umí několik cizích jazyků, především se dobře domluví NĚMECKY, RUSKY A FRANCOUZSKY. Naším sousedem je SPOLKOVÁ REPUBLIKA NĚMECKO.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smtClean="0"/>
              <a:t>Správné řešení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600" dirty="0" smtClean="0"/>
              <a:t>    Hrady v </a:t>
            </a:r>
            <a:r>
              <a:rPr lang="cs-CZ" sz="3600" dirty="0" smtClean="0"/>
              <a:t>Čechách  </a:t>
            </a:r>
            <a:r>
              <a:rPr lang="cs-CZ" sz="3600" dirty="0" smtClean="0"/>
              <a:t>patří na světě k těm nejhezčím. Turisty navštěvovaný je především </a:t>
            </a:r>
            <a:r>
              <a:rPr lang="cs-CZ" sz="3600" dirty="0" smtClean="0"/>
              <a:t>Pražský Hrad. </a:t>
            </a:r>
            <a:r>
              <a:rPr lang="cs-CZ" sz="3600" dirty="0" smtClean="0"/>
              <a:t>Přestěhoval se z ulice </a:t>
            </a:r>
            <a:r>
              <a:rPr lang="cs-CZ" sz="3600" dirty="0" smtClean="0"/>
              <a:t>Na Hradbách  </a:t>
            </a:r>
            <a:r>
              <a:rPr lang="cs-CZ" sz="3600" dirty="0" smtClean="0"/>
              <a:t>na </a:t>
            </a:r>
            <a:r>
              <a:rPr lang="cs-CZ" sz="3600" dirty="0" smtClean="0"/>
              <a:t>Komenského náměstí. </a:t>
            </a:r>
            <a:r>
              <a:rPr lang="cs-CZ" sz="3600" dirty="0" smtClean="0"/>
              <a:t>9. třídy navštívily v </a:t>
            </a:r>
            <a:r>
              <a:rPr lang="cs-CZ" sz="3600" dirty="0" smtClean="0"/>
              <a:t>Praze Poslaneckou sněmovnu. </a:t>
            </a:r>
            <a:r>
              <a:rPr lang="cs-CZ" sz="3600" dirty="0" smtClean="0"/>
              <a:t>Úspěšně byla  zfilmována kniha A. </a:t>
            </a:r>
            <a:r>
              <a:rPr lang="cs-CZ" sz="3600" dirty="0" smtClean="0"/>
              <a:t>Jiráska Psohlavci. </a:t>
            </a:r>
            <a:r>
              <a:rPr lang="cs-CZ" sz="3600" dirty="0" smtClean="0"/>
              <a:t>Na půdě stálo dědečkovo kolo značky </a:t>
            </a:r>
            <a:r>
              <a:rPr lang="cs-CZ" sz="3600" dirty="0" smtClean="0"/>
              <a:t>Favorit. </a:t>
            </a:r>
            <a:r>
              <a:rPr lang="cs-CZ" sz="3600" dirty="0" smtClean="0"/>
              <a:t>Musí to jet zařídit na </a:t>
            </a:r>
            <a:r>
              <a:rPr lang="cs-CZ" sz="3600" dirty="0" smtClean="0"/>
              <a:t>Krajský úřad </a:t>
            </a:r>
            <a:r>
              <a:rPr lang="cs-CZ" sz="3600" dirty="0" smtClean="0"/>
              <a:t>do </a:t>
            </a:r>
            <a:r>
              <a:rPr lang="cs-CZ" sz="3600" dirty="0" smtClean="0"/>
              <a:t>Ústí nad Labem. </a:t>
            </a:r>
            <a:r>
              <a:rPr lang="cs-CZ" sz="3600" dirty="0" smtClean="0"/>
              <a:t>K nejvyšším  horám v </a:t>
            </a:r>
            <a:r>
              <a:rPr lang="cs-CZ" sz="3600" dirty="0" smtClean="0"/>
              <a:t>Krkonoších </a:t>
            </a:r>
            <a:r>
              <a:rPr lang="cs-CZ" sz="3600" dirty="0" smtClean="0"/>
              <a:t>patří </a:t>
            </a:r>
            <a:r>
              <a:rPr lang="cs-CZ" sz="3600" dirty="0" smtClean="0"/>
              <a:t>Černá hora </a:t>
            </a:r>
            <a:r>
              <a:rPr lang="cs-CZ" sz="3600" dirty="0" smtClean="0"/>
              <a:t>v </a:t>
            </a:r>
            <a:r>
              <a:rPr lang="cs-CZ" sz="3600" dirty="0" smtClean="0"/>
              <a:t>Jánských Lázních. </a:t>
            </a:r>
            <a:r>
              <a:rPr lang="cs-CZ" sz="3600" dirty="0" smtClean="0"/>
              <a:t>Denně odebíráme </a:t>
            </a:r>
            <a:r>
              <a:rPr lang="cs-CZ" sz="3600" dirty="0" smtClean="0"/>
              <a:t>Mladou frontu, </a:t>
            </a:r>
            <a:r>
              <a:rPr lang="cs-CZ" sz="3600" dirty="0" smtClean="0"/>
              <a:t>bratr si rád přečte </a:t>
            </a:r>
            <a:r>
              <a:rPr lang="cs-CZ" sz="3600" dirty="0" smtClean="0"/>
              <a:t>Mateřídoušku. </a:t>
            </a:r>
            <a:r>
              <a:rPr lang="cs-CZ" sz="3600" dirty="0" smtClean="0"/>
              <a:t>Strýc umí několik cizích jazyků, především se dobře domluví </a:t>
            </a:r>
            <a:r>
              <a:rPr lang="cs-CZ" sz="3600" dirty="0" smtClean="0"/>
              <a:t>německy</a:t>
            </a:r>
            <a:r>
              <a:rPr lang="cs-CZ" sz="3600" dirty="0" smtClean="0"/>
              <a:t>, rusky a francouzsky. </a:t>
            </a:r>
            <a:r>
              <a:rPr lang="cs-CZ" sz="3600" dirty="0" smtClean="0"/>
              <a:t>Naším sousedem je </a:t>
            </a:r>
            <a:r>
              <a:rPr lang="cs-CZ" sz="3600" dirty="0" smtClean="0"/>
              <a:t>Spolková republika Německo.</a:t>
            </a:r>
            <a:endParaRPr lang="cs-CZ" sz="36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453</TotalTime>
  <Words>301</Words>
  <Application>Microsoft Office PowerPoint</Application>
  <PresentationFormat>Předvádění na obrazovce (4:3)</PresentationFormat>
  <Paragraphs>12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Rozhodni, kde bude velké písmeno</vt:lpstr>
      <vt:lpstr>Správné řešení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amd</cp:lastModifiedBy>
  <cp:revision>67</cp:revision>
  <dcterms:created xsi:type="dcterms:W3CDTF">2011-06-20T10:40:08Z</dcterms:created>
  <dcterms:modified xsi:type="dcterms:W3CDTF">2012-05-17T19:06:10Z</dcterms:modified>
</cp:coreProperties>
</file>