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7" r:id="rId4"/>
    <p:sldId id="268" r:id="rId5"/>
    <p:sldId id="266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VY_12_INOVACE_08_PřVl_poloha ČR v Evropě prezentace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poloha ČR v Evropě prezentace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VY_12_INOVACE_08_PřVl_poloha ČR v Evropě prezentace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poloha ČR v Evropě prezentace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A0AA68E4-83B1-4688-A417-182C9FB3F44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E5862C9-7AF6-400B-9BFD-2B8AC597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45DFF-78D7-49DB-B7F7-E01C08B3C76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B7BA1-A41A-4E4A-8DEF-6BAE4B44D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107AA-0068-4E78-AEE8-08A9781479A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2525C-AB17-458B-B42D-0EE73EC3D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143D0-0BC3-4E93-9144-E2D09147474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D1116-8AAE-4708-9FB3-6E64B75A3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E0DA-9947-4DEE-AD25-110CA34EAC7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92947-A8D2-44EB-A8BD-ADBDB518F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ECBA8-0371-47DE-B7A5-0F3BEDCD4096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8B19E-A05F-485D-AC85-849B1D763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545C0-574A-46BE-8C94-174561E1DDA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B21B-3E50-4612-8933-AD0128DD9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CD2C4-4857-4641-8DC9-94C078FDB07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B5E45-7FC1-472A-A143-254D1ED7F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4D491-E499-48DF-99D2-3B279D03ADC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EF10A-8F14-42C1-A76F-5F08D4014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A1C23-978C-4BC4-AE17-7E172DDF1CE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77E0E-9C26-4171-AD88-7BF9916A5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CA945-DCE2-4510-87D0-154EC1AA04A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75151-0D99-415A-B9AF-11F946A64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D7031A-3448-4BB6-A6FB-7879BE56FDE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7D9C84-E265-4C97-9FA9-2421A8090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97" r:id="rId8"/>
    <p:sldLayoutId id="2147483698" r:id="rId9"/>
    <p:sldLayoutId id="2147483689" r:id="rId10"/>
    <p:sldLayoutId id="214748368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6244191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latin typeface="+mj-lt"/>
              </a:rPr>
              <a:t>Datum tvorby: 12.3.2012</a:t>
            </a:r>
            <a:endParaRPr lang="cs-CZ" sz="16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50000"/>
              </a:schemeClr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 a metodický pokyn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73925" cy="350837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Poloha ČR v Evropě, opakování  pro 5. třídu ZŠP.</a:t>
            </a:r>
          </a:p>
          <a:p>
            <a:pPr>
              <a:buFontTx/>
              <a:buChar char="-"/>
            </a:pPr>
            <a:r>
              <a:rPr lang="cs-CZ" dirty="0" smtClean="0"/>
              <a:t>Využitelný pro práci s interaktivní tabulí.</a:t>
            </a:r>
          </a:p>
          <a:p>
            <a:pPr>
              <a:buFontTx/>
              <a:buChar char="-"/>
            </a:pPr>
            <a:r>
              <a:rPr lang="cs-CZ" dirty="0" smtClean="0"/>
              <a:t>Žáci pracují na IT a zároveň před sebou mají  prezentaci v tištěné podobě.</a:t>
            </a:r>
          </a:p>
          <a:p>
            <a:pPr>
              <a:buFontTx/>
              <a:buChar char="-"/>
            </a:pPr>
            <a:r>
              <a:rPr lang="cs-CZ" dirty="0" smtClean="0"/>
              <a:t>Prezentaci si společně přečteme a žáci odpovídají na následné otázky.</a:t>
            </a:r>
          </a:p>
          <a:p>
            <a:pPr>
              <a:buFontTx/>
              <a:buChar char="-"/>
            </a:pPr>
            <a:r>
              <a:rPr lang="cs-CZ" dirty="0" smtClean="0"/>
              <a:t>Důraz je kladen na čtení s porozuměním a orientaci v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720725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Přečti si článek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4608513"/>
          </a:xfrm>
        </p:spPr>
        <p:txBody>
          <a:bodyPr/>
          <a:lstStyle/>
          <a:p>
            <a:r>
              <a:rPr lang="cs-CZ" sz="3200" dirty="0" smtClean="0"/>
              <a:t>Česká Republika se rozkládá ve středu Evropy.</a:t>
            </a:r>
          </a:p>
          <a:p>
            <a:r>
              <a:rPr lang="cs-CZ" sz="3200" dirty="0" smtClean="0"/>
              <a:t>Na severu sousedí s Polskem, na jihu s Rakouskem, na západě s Německem a na východě se Slovenskem.</a:t>
            </a:r>
          </a:p>
          <a:p>
            <a:r>
              <a:rPr lang="cs-CZ" sz="3200" dirty="0" smtClean="0"/>
              <a:t>Hlavním městem ČR je Praha ležící ve středních Čechách.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na následující otázky: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Kde leží Česká Republika?</a:t>
            </a:r>
          </a:p>
          <a:p>
            <a:r>
              <a:rPr lang="cs-CZ" sz="3200" b="1" dirty="0" smtClean="0"/>
              <a:t>S kterými státy sousedí?</a:t>
            </a:r>
          </a:p>
          <a:p>
            <a:r>
              <a:rPr lang="cs-CZ" sz="3200" b="1" dirty="0" smtClean="0"/>
              <a:t>Jak se jmenuje hlavní město České Republiky?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2274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dirty="0" smtClean="0"/>
              <a:t>- 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169</TotalTime>
  <Words>180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Prezentace aplikace PowerPoint</vt:lpstr>
      <vt:lpstr>Anotace a metodický pokyn</vt:lpstr>
      <vt:lpstr>Přečti si článek</vt:lpstr>
      <vt:lpstr>Odpověz na následující otázky: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29</cp:revision>
  <dcterms:created xsi:type="dcterms:W3CDTF">2011-08-21T15:31:45Z</dcterms:created>
  <dcterms:modified xsi:type="dcterms:W3CDTF">2012-05-22T06:02:07Z</dcterms:modified>
</cp:coreProperties>
</file>