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68" r:id="rId4"/>
    <p:sldId id="269" r:id="rId5"/>
    <p:sldId id="270" r:id="rId6"/>
    <p:sldId id="266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571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#2" qsCatId="simple" csTypeId="urn:microsoft.com/office/officeart/2005/8/colors/accent1_2#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600" dirty="0"/>
            <a:t>Název školy: </a:t>
          </a:r>
          <a:r>
            <a:rPr lang="cs-CZ" sz="1600" dirty="0" smtClean="0"/>
            <a:t>Dětský domov, Základní škola praktická, Praktická škola a Školní jídelna, Dlažkovice 1, příspěvková organizace 411 15 Třebívlice</a:t>
          </a:r>
          <a:r>
            <a:rPr lang="cs-CZ" sz="1300" dirty="0" smtClean="0"/>
            <a:t>    </a:t>
          </a:r>
          <a:endParaRPr lang="cs-CZ" sz="13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 custT="1"/>
      <dgm:spPr/>
      <dgm:t>
        <a:bodyPr/>
        <a:lstStyle/>
        <a:p>
          <a:pPr algn="l"/>
          <a:r>
            <a:rPr lang="cs-CZ" sz="1600" dirty="0"/>
            <a:t>Autor</a:t>
          </a:r>
          <a:r>
            <a:rPr lang="cs-CZ" sz="1600" dirty="0" smtClean="0"/>
            <a:t>: Olga Koutná </a:t>
          </a:r>
          <a:endParaRPr lang="cs-CZ" sz="160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600" dirty="0"/>
            <a:t>Název : </a:t>
          </a:r>
          <a:r>
            <a:rPr lang="cs-CZ" sz="1600" dirty="0" smtClean="0"/>
            <a:t>VY_12_INOVACE_09_PřVl_poloha ČR v Evropě pracovní listy</a:t>
          </a:r>
          <a:endParaRPr lang="cs-CZ" sz="160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 custT="1"/>
      <dgm:spPr/>
      <dgm:t>
        <a:bodyPr/>
        <a:lstStyle/>
        <a:p>
          <a:pPr algn="l"/>
          <a:r>
            <a:rPr lang="cs-CZ" sz="1600" dirty="0"/>
            <a:t>Téma</a:t>
          </a:r>
          <a:r>
            <a:rPr lang="cs-CZ" sz="1600" dirty="0" smtClean="0"/>
            <a:t>: poloha ČR v Evropě pracovní listy</a:t>
          </a:r>
          <a:endParaRPr lang="cs-CZ" sz="1600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 custT="1"/>
      <dgm:spPr/>
      <dgm:t>
        <a:bodyPr/>
        <a:lstStyle/>
        <a:p>
          <a:pPr algn="l"/>
          <a:r>
            <a:rPr lang="cs-CZ" sz="1600" dirty="0"/>
            <a:t>Číslo projektu</a:t>
          </a:r>
          <a:r>
            <a:rPr lang="cs-CZ" sz="1600" dirty="0" smtClean="0"/>
            <a:t>: CZ.1.07/1.4.00/21.2189</a:t>
          </a:r>
          <a:endParaRPr lang="cs-CZ" sz="1600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131180"/>
          <a:ext cx="4579708" cy="457970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289854" y="131180"/>
          <a:ext cx="5342993" cy="45797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školy: </a:t>
          </a:r>
          <a:r>
            <a:rPr lang="cs-CZ" sz="1600" kern="1200" dirty="0" smtClean="0"/>
            <a:t>Dětský domov, Základní škola praktická, Praktická škola a Školní jídelna, Dlažkovice 1, příspěvková organizace 411 15 Třebívlice</a:t>
          </a:r>
          <a:r>
            <a:rPr lang="cs-CZ" sz="1300" kern="1200" dirty="0" smtClean="0"/>
            <a:t>    </a:t>
          </a:r>
          <a:endParaRPr lang="cs-CZ" sz="1300" kern="1200" dirty="0"/>
        </a:p>
      </dsp:txBody>
      <dsp:txXfrm>
        <a:off x="2289854" y="131180"/>
        <a:ext cx="5342993" cy="732753"/>
      </dsp:txXfrm>
    </dsp:sp>
    <dsp:sp modelId="{851BB866-B6AE-4566-893F-4C635BA974FC}">
      <dsp:nvSpPr>
        <dsp:cNvPr id="0" name=""/>
        <dsp:cNvSpPr/>
      </dsp:nvSpPr>
      <dsp:spPr>
        <a:xfrm>
          <a:off x="480869" y="863933"/>
          <a:ext cx="3617969" cy="361796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289854" y="863933"/>
          <a:ext cx="5342993" cy="361796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Olga Koutná </a:t>
          </a:r>
          <a:endParaRPr lang="cs-CZ" sz="1600" kern="1200" dirty="0"/>
        </a:p>
      </dsp:txBody>
      <dsp:txXfrm>
        <a:off x="2289854" y="863933"/>
        <a:ext cx="5342993" cy="732753"/>
      </dsp:txXfrm>
    </dsp:sp>
    <dsp:sp modelId="{902074E1-B931-4618-97F1-FADBE82E9C3C}">
      <dsp:nvSpPr>
        <dsp:cNvPr id="0" name=""/>
        <dsp:cNvSpPr/>
      </dsp:nvSpPr>
      <dsp:spPr>
        <a:xfrm>
          <a:off x="961738" y="1596686"/>
          <a:ext cx="2656231" cy="265623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289854" y="1596686"/>
          <a:ext cx="5342993" cy="265623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VY_12_INOVACE_09_PřVl_poloha ČR v Evropě pracovní listy</a:t>
          </a:r>
          <a:endParaRPr lang="cs-CZ" sz="1600" kern="1200" dirty="0"/>
        </a:p>
      </dsp:txBody>
      <dsp:txXfrm>
        <a:off x="2289854" y="1596686"/>
        <a:ext cx="5342993" cy="732753"/>
      </dsp:txXfrm>
    </dsp:sp>
    <dsp:sp modelId="{648967D3-ED80-4214-8D87-4E7012561E4A}">
      <dsp:nvSpPr>
        <dsp:cNvPr id="0" name=""/>
        <dsp:cNvSpPr/>
      </dsp:nvSpPr>
      <dsp:spPr>
        <a:xfrm>
          <a:off x="1442608" y="2329440"/>
          <a:ext cx="1694492" cy="169449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289854" y="2329440"/>
          <a:ext cx="5342993" cy="169449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poloha ČR v Evropě pracovní listy</a:t>
          </a:r>
          <a:endParaRPr lang="cs-CZ" sz="1600" kern="1200" dirty="0"/>
        </a:p>
      </dsp:txBody>
      <dsp:txXfrm>
        <a:off x="2289854" y="2329440"/>
        <a:ext cx="5342993" cy="732753"/>
      </dsp:txXfrm>
    </dsp:sp>
    <dsp:sp modelId="{6821E7C9-5E4B-45FA-8F82-01E6F26FAA25}">
      <dsp:nvSpPr>
        <dsp:cNvPr id="0" name=""/>
        <dsp:cNvSpPr/>
      </dsp:nvSpPr>
      <dsp:spPr>
        <a:xfrm>
          <a:off x="1923477" y="3062193"/>
          <a:ext cx="732753" cy="7327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289854" y="3062193"/>
          <a:ext cx="5342993" cy="7327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projektu</a:t>
          </a:r>
          <a:r>
            <a:rPr lang="cs-CZ" sz="1600" kern="1200" dirty="0" smtClean="0"/>
            <a:t>: CZ.1.07/1.4.00/21.2189</a:t>
          </a:r>
          <a:endParaRPr lang="cs-CZ" sz="1600" kern="1200" dirty="0"/>
        </a:p>
      </dsp:txBody>
      <dsp:txXfrm>
        <a:off x="2289854" y="3062193"/>
        <a:ext cx="5342993" cy="7327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 smtClean="0"/>
            </a:lvl1pPr>
          </a:lstStyle>
          <a:p>
            <a:pPr>
              <a:defRPr/>
            </a:pPr>
            <a:fld id="{A0AA68E4-83B1-4688-A417-182C9FB3F440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 smtClean="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9E5862C9-7AF6-400B-9BFD-2B8AC597FD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F45DFF-78D7-49DB-B7F7-E01C08B3C764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2B7BA1-A41A-4E4A-8DEF-6BAE4B44DD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4107AA-0068-4E78-AEE8-08A9781479A9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D2525C-AB17-458B-B42D-0EE73EC3D1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C143D0-0BC3-4E93-9144-E2D091474740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8D1116-8AAE-4708-9FB3-6E64B75A36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07E0DA-9947-4DEE-AD25-110CA34EAC7E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E92947-A8D2-44EB-A8BD-ADBDB518F4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9ECBA8-0371-47DE-B7A5-0F3BEDCD4096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A8B19E-A05F-485D-AC85-849B1D763B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C545C0-574A-46BE-8C94-174561E1DDA4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96B21B-3E50-4612-8933-AD0128DD9F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FCD2C4-4857-4641-8DC9-94C078FDB077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3B5E45-7FC1-472A-A143-254D1ED7FF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24D491-E499-48DF-99D2-3B279D03ADC5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FEF10A-8F14-42C1-A76F-5F08D4014E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FA1C23-978C-4BC4-AE17-7E172DDF1CEA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277E0E-9C26-4171-AD88-7BF9916A55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ACA945-DCE2-4510-87D0-154EC1AA04AB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075151-0D99-415A-B9AF-11F946A644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FEFEFE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4D7031A-3448-4BB6-A6FB-7879BE56FDE2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accent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FEFEFE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7D9C84-E265-4C97-9FA9-2421A8090B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5" r:id="rId2"/>
    <p:sldLayoutId id="2147483694" r:id="rId3"/>
    <p:sldLayoutId id="2147483693" r:id="rId4"/>
    <p:sldLayoutId id="2147483692" r:id="rId5"/>
    <p:sldLayoutId id="2147483691" r:id="rId6"/>
    <p:sldLayoutId id="2147483690" r:id="rId7"/>
    <p:sldLayoutId id="2147483697" r:id="rId8"/>
    <p:sldLayoutId id="2147483698" r:id="rId9"/>
    <p:sldLayoutId id="2147483689" r:id="rId10"/>
    <p:sldLayoutId id="2147483688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53124394"/>
              </p:ext>
            </p:extLst>
          </p:nvPr>
        </p:nvGraphicFramePr>
        <p:xfrm>
          <a:off x="1115616" y="1484784"/>
          <a:ext cx="7632848" cy="48420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3347864" y="5229200"/>
            <a:ext cx="54006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latin typeface="+mj-lt"/>
              </a:rPr>
              <a:t>Datum tvorby: 12.3.2012</a:t>
            </a:r>
            <a:endParaRPr lang="cs-CZ" sz="1600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1">
                <a:lumMod val="50000"/>
              </a:schemeClr>
            </a:solidFill>
          </a:ln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Anotace a metodický pokyn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1042988" y="2324100"/>
            <a:ext cx="7273925" cy="3508375"/>
          </a:xfrm>
        </p:spPr>
        <p:txBody>
          <a:bodyPr/>
          <a:lstStyle/>
          <a:p>
            <a:pPr>
              <a:buFontTx/>
              <a:buChar char="-"/>
            </a:pPr>
            <a:r>
              <a:rPr lang="cs-CZ" sz="2000" dirty="0" smtClean="0"/>
              <a:t>Materiál vhodný pro 5. třídu ZŠP</a:t>
            </a:r>
          </a:p>
          <a:p>
            <a:pPr>
              <a:buFontTx/>
              <a:buChar char="-"/>
            </a:pPr>
            <a:r>
              <a:rPr lang="cs-CZ" sz="2000" dirty="0" smtClean="0"/>
              <a:t>Využitelný pro práci s interaktivní tabulí</a:t>
            </a:r>
          </a:p>
          <a:p>
            <a:pPr>
              <a:buFontTx/>
              <a:buChar char="-"/>
            </a:pPr>
            <a:r>
              <a:rPr lang="cs-CZ" sz="2000" dirty="0" smtClean="0"/>
              <a:t>Žáci </a:t>
            </a:r>
            <a:r>
              <a:rPr lang="cs-CZ" sz="2000" dirty="0"/>
              <a:t>pracují na IT a zároveň před sebou mají  </a:t>
            </a:r>
            <a:r>
              <a:rPr lang="cs-CZ" sz="2000" dirty="0" smtClean="0"/>
              <a:t>pracovní listy (slepé mapy) a pro kontrolu prezentaci „Poloha ČR v Evropě prezentace“ v </a:t>
            </a:r>
            <a:r>
              <a:rPr lang="cs-CZ" sz="2000" dirty="0"/>
              <a:t>tištěné podobě.</a:t>
            </a:r>
          </a:p>
          <a:p>
            <a:pPr>
              <a:buFontTx/>
              <a:buChar char="-"/>
            </a:pPr>
            <a:r>
              <a:rPr lang="cs-CZ" sz="2000" dirty="0" smtClean="0"/>
              <a:t>Žáci odpovídají na otázky a odpovědi doplňují do </a:t>
            </a:r>
            <a:r>
              <a:rPr lang="cs-CZ" sz="2000" smtClean="0"/>
              <a:t>slepých map.</a:t>
            </a:r>
            <a:endParaRPr lang="cs-CZ" sz="2000" dirty="0"/>
          </a:p>
          <a:p>
            <a:pPr>
              <a:buFontTx/>
              <a:buChar char="-"/>
            </a:pPr>
            <a:r>
              <a:rPr lang="cs-CZ" sz="2000" dirty="0"/>
              <a:t>Důraz je kladen na čtení s porozuměním a orientaci v textu.</a:t>
            </a:r>
          </a:p>
          <a:p>
            <a:pPr>
              <a:buFontTx/>
              <a:buChar char="-"/>
            </a:pPr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Zakresli do mapy Evropy, kde se rozkládá ČR: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6388" name="Picture 4" descr="MC900407620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79613" y="2133600"/>
            <a:ext cx="5329237" cy="4105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Napiš do mapy jména států se kterými ČR sousedí: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>
          <a:xfrm>
            <a:off x="1042988" y="2349500"/>
            <a:ext cx="6777037" cy="3508375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17414" name="Picture 6" descr="MC900405738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03350" y="2205038"/>
            <a:ext cx="6264275" cy="40322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988" y="692150"/>
            <a:ext cx="7024687" cy="1944688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Zakresli a napiš do mapy, jak se jmenuje hlavní město ČR: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8437" name="Picture 5" descr="MC900349423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95513" y="2708275"/>
            <a:ext cx="4860925" cy="31940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Použité zdroje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>
          <a:xfrm>
            <a:off x="1043608" y="2276872"/>
            <a:ext cx="6777037" cy="3508375"/>
          </a:xfrm>
        </p:spPr>
        <p:txBody>
          <a:bodyPr/>
          <a:lstStyle/>
          <a:p>
            <a:pPr marL="0" indent="0">
              <a:buFont typeface="Wingdings 2" pitchFamily="18" charset="2"/>
              <a:buNone/>
            </a:pPr>
            <a:r>
              <a:rPr lang="cs-CZ" dirty="0" smtClean="0"/>
              <a:t>- www.office.microsoft.com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115616" y="2820442"/>
            <a:ext cx="49685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+mn-lt"/>
              </a:rPr>
              <a:t>- Vlastní tvorba</a:t>
            </a:r>
            <a:endParaRPr lang="cs-CZ" sz="2400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164</TotalTime>
  <Words>162</Words>
  <Application>Microsoft Office PowerPoint</Application>
  <PresentationFormat>Předvádění na obrazovce (4:3)</PresentationFormat>
  <Paragraphs>18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Austin</vt:lpstr>
      <vt:lpstr>Prezentace aplikace PowerPoint</vt:lpstr>
      <vt:lpstr>Anotace a metodický pokyn</vt:lpstr>
      <vt:lpstr>Zakresli do mapy Evropy, kde se rozkládá ČR:</vt:lpstr>
      <vt:lpstr>Napiš do mapy jména států se kterými ČR sousedí:</vt:lpstr>
      <vt:lpstr>Zakresli a napiš do mapy, jak se jmenuje hlavní město ČR: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28</cp:revision>
  <dcterms:created xsi:type="dcterms:W3CDTF">2011-08-21T15:31:45Z</dcterms:created>
  <dcterms:modified xsi:type="dcterms:W3CDTF">2012-05-22T06:02:59Z</dcterms:modified>
</cp:coreProperties>
</file>