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67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VY_12_INOVACE_10_PřVl_znečišťování a ochrana ovzduší prezentace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znečišťování a ochrana ovzduší prezentace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VY_12_INOVACE_10_PřVl_znečišťování a ochrana ovzduší prezentace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znečišťování a ochrana ovzduší prezentace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8C6EE-08E1-4776-A8B1-2D75E5B2CC1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1E441-B7FF-493E-B096-71C5015FC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E78AC-BE59-4A23-9424-9352BBED09A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9C078-F189-4476-8BB6-5AB4BC31F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CA0B1-764D-4A1B-87D3-A0FF9AA5280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BE8E2-F61D-4448-A9CF-66671FEFD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68513-C209-4DC2-8208-021B1C0AC31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33D540-3670-4F09-A91A-39E680BAD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8FF3A-D509-457B-BED0-36457073D91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7FA28-7F57-4A81-9C5F-87692F62F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A1167-22A2-4DD1-A532-3FD36408670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4BD05-84B3-4F68-961C-94574BE35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C74F1-7326-49F5-83F9-8ABA1933CD42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B3C86-A72E-42CC-8AEF-5B7B0E794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5C671-6CC5-415B-A8CC-AB85DB057C9F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E908A0-2A9A-4AE7-95C8-074B36079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92EF3-0310-41ED-AD53-4557988D12B8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60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EB295-EF88-4C8D-92C0-8BD1371AC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F8C6C-4885-4BA9-9AD2-CA35434C488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42541-7391-4996-8278-36F679EA0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87073-CB56-4989-BF94-BB20B6BAC5C1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84326-3A5A-4646-AA40-1AC948426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1E4A4-4295-4087-9D01-55C492B0FD0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6997B-4EDB-487B-96B6-F261DA8D9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BFB326A-560A-409D-B308-0C7DA3FBBEE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ACDDC30-E9B8-4FA3-B5C6-1B751E74A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1" r:id="rId2"/>
    <p:sldLayoutId id="2147483713" r:id="rId3"/>
    <p:sldLayoutId id="2147483714" r:id="rId4"/>
    <p:sldLayoutId id="2147483715" r:id="rId5"/>
    <p:sldLayoutId id="2147483710" r:id="rId6"/>
    <p:sldLayoutId id="2147483709" r:id="rId7"/>
    <p:sldLayoutId id="2147483716" r:id="rId8"/>
    <p:sldLayoutId id="2147483717" r:id="rId9"/>
    <p:sldLayoutId id="2147483718" r:id="rId10"/>
    <p:sldLayoutId id="2147483719" r:id="rId11"/>
    <p:sldLayoutId id="2147483708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6A3F7B"/>
        </a:buClr>
        <a:buSzPct val="55000"/>
        <a:buFont typeface="Wingdings" pitchFamily="2" charset="2"/>
        <a:buChar char="p"/>
        <a:defRPr kumimoji="1" sz="3200">
          <a:solidFill>
            <a:srgbClr val="0C4063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0C4063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88941"/>
        </a:buClr>
        <a:buSzPct val="48000"/>
        <a:buFont typeface="Wingdings" pitchFamily="2" charset="2"/>
        <a:buChar char="n"/>
        <a:defRPr kumimoji="1" sz="2400">
          <a:solidFill>
            <a:srgbClr val="0C4063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DEC441"/>
        </a:buClr>
        <a:buSzPct val="45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9FA500"/>
        </a:buClr>
        <a:buSzPct val="40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29258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19872" y="5229200"/>
            <a:ext cx="5256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latin typeface="+mn-lt"/>
              </a:rPr>
              <a:t>Datum tvorby: 21.3.2012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Anotace a metodický pokyn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1042988" y="2324100"/>
            <a:ext cx="7273925" cy="350837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eaLnBrk="1" hangingPunct="1">
              <a:buFontTx/>
              <a:buChar char="-"/>
            </a:pPr>
            <a:r>
              <a:rPr lang="cs-CZ" dirty="0" smtClean="0"/>
              <a:t>Význam vzduchu pro život, znečišťování a ochrana ovzduší, výklad s cvičením  pro 5. třídu ZŠP.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Využitelný pro práci s interaktivní tabulí.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Žáci pracují na IT a zároveň mají před sebou text prezentace v tištěné podobě.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Prezentaci si společně přečteme a žáci následně shrnou, co se z obsahu textu dozvěděli.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Důraz je kladen na čtení s porozuměním a orientaci v textu.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663" y="628631"/>
            <a:ext cx="8229600" cy="1142999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Přečti si článek: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>
            <a:normAutofit lnSpcReduction="10000"/>
          </a:bodyPr>
          <a:lstStyle/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Pro dýchání lidí, živočichů a rostlin je nejdůležitější kyslík. Dobře se nám dýchá v lese, kde je dostatek kyslíku. Ve městech je vzduch znečištěn. Továrny, elektrárny a automobily znečišťují vzduch prachem, popílkem, kouřem a výfukovými plyny. 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550" cy="492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620713"/>
            <a:ext cx="8248650" cy="56657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algn="just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smtClean="0"/>
              <a:t>Vítr roznáší takový vzduch po celé krajině. Škodlivé látky ve vzduchu ohrožují zdraví lidí. Poškozují stromy v lesích. Proto se do komínů továren a výfuků aut montují čistící zařízení. Zachycují z kouře prach, popílek a některé jedovaté plyny. Čistotu vzduchu zlepšují parky, sady, zahrady a lesy.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488" y="681019"/>
            <a:ext cx="8229600" cy="1561944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Vyprávěj o čem článek byl a co jsme se z něho dozvěděli.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2420938"/>
            <a:ext cx="8248650" cy="3865562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pic>
        <p:nvPicPr>
          <p:cNvPr id="18435" name="Picture 6" descr="MP90040111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492375"/>
            <a:ext cx="30511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7" descr="MP90014911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3279775"/>
            <a:ext cx="4522787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76" y="628631"/>
            <a:ext cx="8229599" cy="1142999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8313" y="18446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FontTx/>
              <a:buChar char="-"/>
            </a:pP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>
              <a:latin typeface="Arial" charset="0"/>
            </a:endParaRPr>
          </a:p>
          <a:p>
            <a:pPr marL="0" indent="0" eaLnBrk="1" hangingPunct="1">
              <a:buFontTx/>
              <a:buChar char="-"/>
            </a:pPr>
            <a:r>
              <a:rPr lang="cs-CZ" sz="2400" smtClean="0">
                <a:latin typeface="Arial" charset="0"/>
              </a:rPr>
              <a:t>Vlastní tvorba</a:t>
            </a:r>
            <a:endParaRPr lang="cs-CZ" sz="24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240</TotalTime>
  <Words>245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Brooklet</vt:lpstr>
      <vt:lpstr>Prezentace aplikace PowerPoint</vt:lpstr>
      <vt:lpstr>Anotace a metodický pokyn</vt:lpstr>
      <vt:lpstr>Přečti si článek:</vt:lpstr>
      <vt:lpstr>Prezentace aplikace PowerPoint</vt:lpstr>
      <vt:lpstr>Vyprávěj o čem článek byl a co jsme se z něho dozvěděli.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35</cp:revision>
  <dcterms:created xsi:type="dcterms:W3CDTF">2011-08-21T15:31:45Z</dcterms:created>
  <dcterms:modified xsi:type="dcterms:W3CDTF">2012-05-22T06:04:13Z</dcterms:modified>
</cp:coreProperties>
</file>