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70" r:id="rId4"/>
    <p:sldId id="271" r:id="rId5"/>
    <p:sldId id="266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571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Olga Koutná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VY_12_INOVACE_11_PřVl_znečišťování a ochrana ovzduší pracovní listy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znečišťování a ochrana ovzduší pracovní listy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smtClean="0"/>
            <a:t>: 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Olga Koutná 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VY_12_INOVACE_11_PřVl_znečišťování a ochrana ovzduší pracovní listy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329440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znečišťování a ochrana ovzduší pracovní listy</a:t>
          </a:r>
          <a:endParaRPr lang="cs-CZ" sz="1600" kern="1200" dirty="0"/>
        </a:p>
      </dsp:txBody>
      <dsp:txXfrm>
        <a:off x="2289854" y="2329440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smtClean="0"/>
            <a:t>: 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grpSp>
        <p:nvGrpSpPr>
          <p:cNvPr id="5" name="グループ化 90"/>
          <p:cNvGrpSpPr>
            <a:grpSpLocks/>
          </p:cNvGrpSpPr>
          <p:nvPr/>
        </p:nvGrpSpPr>
        <p:grpSpPr bwMode="auto">
          <a:xfrm>
            <a:off x="4763" y="5589588"/>
            <a:ext cx="5067300" cy="1268412"/>
            <a:chOff x="16865" y="4817936"/>
            <a:chExt cx="5067302" cy="1268398"/>
          </a:xfrm>
        </p:grpSpPr>
        <p:sp>
          <p:nvSpPr>
            <p:cNvPr id="6" name="図形 91"/>
            <p:cNvSpPr>
              <a:spLocks/>
            </p:cNvSpPr>
            <p:nvPr/>
          </p:nvSpPr>
          <p:spPr bwMode="auto">
            <a:xfrm>
              <a:off x="16865" y="5459279"/>
              <a:ext cx="254000" cy="303209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" name="図形 92"/>
            <p:cNvSpPr>
              <a:spLocks/>
            </p:cNvSpPr>
            <p:nvPr/>
          </p:nvSpPr>
          <p:spPr bwMode="auto">
            <a:xfrm>
              <a:off x="16865" y="4906835"/>
              <a:ext cx="158750" cy="187323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" name="図形 93"/>
            <p:cNvSpPr>
              <a:spLocks/>
            </p:cNvSpPr>
            <p:nvPr/>
          </p:nvSpPr>
          <p:spPr bwMode="auto">
            <a:xfrm>
              <a:off x="3842742" y="5919649"/>
              <a:ext cx="317500" cy="166685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94"/>
            <p:cNvSpPr>
              <a:spLocks/>
            </p:cNvSpPr>
            <p:nvPr/>
          </p:nvSpPr>
          <p:spPr bwMode="auto">
            <a:xfrm>
              <a:off x="16865" y="4984621"/>
              <a:ext cx="22225" cy="68262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95"/>
            <p:cNvSpPr>
              <a:spLocks/>
            </p:cNvSpPr>
            <p:nvPr/>
          </p:nvSpPr>
          <p:spPr bwMode="auto">
            <a:xfrm>
              <a:off x="16865" y="5470391"/>
              <a:ext cx="158750" cy="261935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97"/>
            <p:cNvSpPr>
              <a:spLocks/>
            </p:cNvSpPr>
            <p:nvPr/>
          </p:nvSpPr>
          <p:spPr bwMode="auto">
            <a:xfrm>
              <a:off x="27977" y="4827461"/>
              <a:ext cx="165100" cy="79374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98"/>
            <p:cNvSpPr>
              <a:spLocks/>
            </p:cNvSpPr>
            <p:nvPr/>
          </p:nvSpPr>
          <p:spPr bwMode="auto">
            <a:xfrm>
              <a:off x="129577" y="4827461"/>
              <a:ext cx="187325" cy="841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99"/>
            <p:cNvSpPr>
              <a:spLocks/>
            </p:cNvSpPr>
            <p:nvPr/>
          </p:nvSpPr>
          <p:spPr bwMode="auto">
            <a:xfrm>
              <a:off x="1847253" y="5308468"/>
              <a:ext cx="390525" cy="119062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100"/>
            <p:cNvSpPr>
              <a:spLocks/>
            </p:cNvSpPr>
            <p:nvPr/>
          </p:nvSpPr>
          <p:spPr bwMode="auto">
            <a:xfrm>
              <a:off x="1650403" y="5292593"/>
              <a:ext cx="287338" cy="150811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101"/>
            <p:cNvSpPr>
              <a:spLocks/>
            </p:cNvSpPr>
            <p:nvPr/>
          </p:nvSpPr>
          <p:spPr bwMode="auto">
            <a:xfrm>
              <a:off x="1161452" y="5187819"/>
              <a:ext cx="619125" cy="255585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102"/>
            <p:cNvSpPr>
              <a:spLocks/>
            </p:cNvSpPr>
            <p:nvPr/>
          </p:nvSpPr>
          <p:spPr bwMode="auto">
            <a:xfrm>
              <a:off x="1417041" y="5249731"/>
              <a:ext cx="293687" cy="152398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103"/>
            <p:cNvSpPr>
              <a:spLocks/>
            </p:cNvSpPr>
            <p:nvPr/>
          </p:nvSpPr>
          <p:spPr bwMode="auto">
            <a:xfrm>
              <a:off x="1332903" y="5246556"/>
              <a:ext cx="384175" cy="176210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104"/>
            <p:cNvSpPr>
              <a:spLocks/>
            </p:cNvSpPr>
            <p:nvPr/>
          </p:nvSpPr>
          <p:spPr bwMode="auto">
            <a:xfrm>
              <a:off x="1280515" y="5224332"/>
              <a:ext cx="460375" cy="209548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105"/>
            <p:cNvSpPr>
              <a:spLocks/>
            </p:cNvSpPr>
            <p:nvPr/>
          </p:nvSpPr>
          <p:spPr bwMode="auto">
            <a:xfrm>
              <a:off x="1242415" y="5203694"/>
              <a:ext cx="225425" cy="209548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106"/>
            <p:cNvSpPr>
              <a:spLocks/>
            </p:cNvSpPr>
            <p:nvPr/>
          </p:nvSpPr>
          <p:spPr bwMode="auto">
            <a:xfrm>
              <a:off x="2175866" y="4827461"/>
              <a:ext cx="204787" cy="200023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107"/>
            <p:cNvSpPr>
              <a:spLocks/>
            </p:cNvSpPr>
            <p:nvPr/>
          </p:nvSpPr>
          <p:spPr bwMode="auto">
            <a:xfrm>
              <a:off x="2102841" y="4827461"/>
              <a:ext cx="215900" cy="209548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108"/>
            <p:cNvSpPr>
              <a:spLocks/>
            </p:cNvSpPr>
            <p:nvPr/>
          </p:nvSpPr>
          <p:spPr bwMode="auto">
            <a:xfrm>
              <a:off x="1994891" y="4827461"/>
              <a:ext cx="242887" cy="21907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109"/>
            <p:cNvSpPr>
              <a:spLocks/>
            </p:cNvSpPr>
            <p:nvPr/>
          </p:nvSpPr>
          <p:spPr bwMode="auto">
            <a:xfrm>
              <a:off x="1864716" y="4827461"/>
              <a:ext cx="266700" cy="239709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110"/>
            <p:cNvSpPr>
              <a:spLocks/>
            </p:cNvSpPr>
            <p:nvPr/>
          </p:nvSpPr>
          <p:spPr bwMode="auto">
            <a:xfrm>
              <a:off x="1609128" y="4827461"/>
              <a:ext cx="454025" cy="239709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111"/>
            <p:cNvSpPr>
              <a:spLocks/>
            </p:cNvSpPr>
            <p:nvPr/>
          </p:nvSpPr>
          <p:spPr bwMode="auto">
            <a:xfrm>
              <a:off x="1432916" y="4827461"/>
              <a:ext cx="420687" cy="255584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112"/>
            <p:cNvSpPr>
              <a:spLocks/>
            </p:cNvSpPr>
            <p:nvPr/>
          </p:nvSpPr>
          <p:spPr bwMode="auto">
            <a:xfrm>
              <a:off x="1359891" y="4827461"/>
              <a:ext cx="363537" cy="261934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113"/>
            <p:cNvSpPr>
              <a:spLocks/>
            </p:cNvSpPr>
            <p:nvPr/>
          </p:nvSpPr>
          <p:spPr bwMode="auto">
            <a:xfrm>
              <a:off x="985240" y="4827461"/>
              <a:ext cx="668337" cy="674680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114"/>
            <p:cNvSpPr>
              <a:spLocks/>
            </p:cNvSpPr>
            <p:nvPr/>
          </p:nvSpPr>
          <p:spPr bwMode="auto">
            <a:xfrm>
              <a:off x="662977" y="5146544"/>
              <a:ext cx="884238" cy="360359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115"/>
            <p:cNvSpPr>
              <a:spLocks/>
            </p:cNvSpPr>
            <p:nvPr/>
          </p:nvSpPr>
          <p:spPr bwMode="auto">
            <a:xfrm>
              <a:off x="577252" y="5135432"/>
              <a:ext cx="749300" cy="366708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116"/>
            <p:cNvSpPr>
              <a:spLocks/>
            </p:cNvSpPr>
            <p:nvPr/>
          </p:nvSpPr>
          <p:spPr bwMode="auto">
            <a:xfrm>
              <a:off x="770927" y="4827461"/>
              <a:ext cx="782638" cy="638168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117"/>
            <p:cNvSpPr>
              <a:spLocks/>
            </p:cNvSpPr>
            <p:nvPr/>
          </p:nvSpPr>
          <p:spPr bwMode="auto">
            <a:xfrm>
              <a:off x="1139227" y="4827461"/>
              <a:ext cx="328613" cy="319083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118"/>
            <p:cNvSpPr>
              <a:spLocks/>
            </p:cNvSpPr>
            <p:nvPr/>
          </p:nvSpPr>
          <p:spPr bwMode="auto">
            <a:xfrm>
              <a:off x="470890" y="4889372"/>
              <a:ext cx="242887" cy="261935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119"/>
            <p:cNvSpPr>
              <a:spLocks/>
            </p:cNvSpPr>
            <p:nvPr/>
          </p:nvSpPr>
          <p:spPr bwMode="auto">
            <a:xfrm>
              <a:off x="618527" y="4911597"/>
              <a:ext cx="276225" cy="223836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120"/>
            <p:cNvSpPr>
              <a:spLocks/>
            </p:cNvSpPr>
            <p:nvPr/>
          </p:nvSpPr>
          <p:spPr bwMode="auto">
            <a:xfrm>
              <a:off x="537565" y="4886197"/>
              <a:ext cx="442912" cy="223836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121"/>
            <p:cNvSpPr>
              <a:spLocks/>
            </p:cNvSpPr>
            <p:nvPr/>
          </p:nvSpPr>
          <p:spPr bwMode="auto">
            <a:xfrm>
              <a:off x="680440" y="4886197"/>
              <a:ext cx="11112" cy="158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122"/>
            <p:cNvSpPr>
              <a:spLocks/>
            </p:cNvSpPr>
            <p:nvPr/>
          </p:nvSpPr>
          <p:spPr bwMode="auto">
            <a:xfrm>
              <a:off x="628052" y="4827461"/>
              <a:ext cx="103188" cy="47624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123"/>
            <p:cNvSpPr>
              <a:spLocks/>
            </p:cNvSpPr>
            <p:nvPr/>
          </p:nvSpPr>
          <p:spPr bwMode="auto">
            <a:xfrm>
              <a:off x="709015" y="4827461"/>
              <a:ext cx="90487" cy="47624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124"/>
            <p:cNvSpPr>
              <a:spLocks/>
            </p:cNvSpPr>
            <p:nvPr/>
          </p:nvSpPr>
          <p:spPr bwMode="auto">
            <a:xfrm>
              <a:off x="153390" y="5187819"/>
              <a:ext cx="617537" cy="277810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125"/>
            <p:cNvSpPr>
              <a:spLocks/>
            </p:cNvSpPr>
            <p:nvPr/>
          </p:nvSpPr>
          <p:spPr bwMode="auto">
            <a:xfrm>
              <a:off x="232765" y="4827461"/>
              <a:ext cx="1127125" cy="674680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126"/>
            <p:cNvSpPr>
              <a:spLocks/>
            </p:cNvSpPr>
            <p:nvPr/>
          </p:nvSpPr>
          <p:spPr bwMode="auto">
            <a:xfrm>
              <a:off x="391515" y="5710101"/>
              <a:ext cx="720725" cy="314322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127"/>
            <p:cNvSpPr>
              <a:spLocks/>
            </p:cNvSpPr>
            <p:nvPr/>
          </p:nvSpPr>
          <p:spPr bwMode="auto">
            <a:xfrm>
              <a:off x="969365" y="5486266"/>
              <a:ext cx="311150" cy="21907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128"/>
            <p:cNvSpPr>
              <a:spLocks/>
            </p:cNvSpPr>
            <p:nvPr/>
          </p:nvSpPr>
          <p:spPr bwMode="auto">
            <a:xfrm>
              <a:off x="210540" y="5486266"/>
              <a:ext cx="904875" cy="520694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129"/>
            <p:cNvSpPr>
              <a:spLocks/>
            </p:cNvSpPr>
            <p:nvPr/>
          </p:nvSpPr>
          <p:spPr bwMode="auto">
            <a:xfrm>
              <a:off x="16865" y="5767251"/>
              <a:ext cx="22225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130"/>
            <p:cNvSpPr>
              <a:spLocks/>
            </p:cNvSpPr>
            <p:nvPr/>
          </p:nvSpPr>
          <p:spPr bwMode="auto">
            <a:xfrm>
              <a:off x="62902" y="5486266"/>
              <a:ext cx="447675" cy="276222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131"/>
            <p:cNvSpPr>
              <a:spLocks/>
            </p:cNvSpPr>
            <p:nvPr/>
          </p:nvSpPr>
          <p:spPr bwMode="auto">
            <a:xfrm>
              <a:off x="367702" y="5522778"/>
              <a:ext cx="227013" cy="187323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132"/>
            <p:cNvSpPr>
              <a:spLocks/>
            </p:cNvSpPr>
            <p:nvPr/>
          </p:nvSpPr>
          <p:spPr bwMode="auto">
            <a:xfrm>
              <a:off x="83540" y="5459279"/>
              <a:ext cx="942975" cy="307972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133"/>
            <p:cNvSpPr>
              <a:spLocks/>
            </p:cNvSpPr>
            <p:nvPr/>
          </p:nvSpPr>
          <p:spPr bwMode="auto">
            <a:xfrm>
              <a:off x="89890" y="5746613"/>
              <a:ext cx="965200" cy="319084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134"/>
            <p:cNvSpPr>
              <a:spLocks/>
            </p:cNvSpPr>
            <p:nvPr/>
          </p:nvSpPr>
          <p:spPr bwMode="auto">
            <a:xfrm>
              <a:off x="839190" y="5757726"/>
              <a:ext cx="236537" cy="198435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135"/>
            <p:cNvSpPr>
              <a:spLocks/>
            </p:cNvSpPr>
            <p:nvPr/>
          </p:nvSpPr>
          <p:spPr bwMode="auto">
            <a:xfrm>
              <a:off x="702665" y="5778362"/>
              <a:ext cx="352425" cy="203198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136"/>
            <p:cNvSpPr>
              <a:spLocks/>
            </p:cNvSpPr>
            <p:nvPr/>
          </p:nvSpPr>
          <p:spPr bwMode="auto">
            <a:xfrm>
              <a:off x="561377" y="5762488"/>
              <a:ext cx="514350" cy="255585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137"/>
            <p:cNvSpPr>
              <a:spLocks/>
            </p:cNvSpPr>
            <p:nvPr/>
          </p:nvSpPr>
          <p:spPr bwMode="auto">
            <a:xfrm>
              <a:off x="794740" y="5810112"/>
              <a:ext cx="338137" cy="177798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138"/>
            <p:cNvSpPr>
              <a:spLocks/>
            </p:cNvSpPr>
            <p:nvPr/>
          </p:nvSpPr>
          <p:spPr bwMode="auto">
            <a:xfrm>
              <a:off x="901102" y="5767251"/>
              <a:ext cx="265113" cy="198435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139"/>
            <p:cNvSpPr>
              <a:spLocks/>
            </p:cNvSpPr>
            <p:nvPr/>
          </p:nvSpPr>
          <p:spPr bwMode="auto">
            <a:xfrm>
              <a:off x="940790" y="5746613"/>
              <a:ext cx="306387" cy="209548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140"/>
            <p:cNvSpPr>
              <a:spLocks/>
            </p:cNvSpPr>
            <p:nvPr/>
          </p:nvSpPr>
          <p:spPr bwMode="auto">
            <a:xfrm>
              <a:off x="985240" y="5522778"/>
              <a:ext cx="517525" cy="406396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141"/>
            <p:cNvSpPr>
              <a:spLocks/>
            </p:cNvSpPr>
            <p:nvPr/>
          </p:nvSpPr>
          <p:spPr bwMode="auto">
            <a:xfrm>
              <a:off x="1036040" y="5710101"/>
              <a:ext cx="312737" cy="214310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142"/>
            <p:cNvSpPr>
              <a:spLocks/>
            </p:cNvSpPr>
            <p:nvPr/>
          </p:nvSpPr>
          <p:spPr bwMode="auto">
            <a:xfrm>
              <a:off x="1099540" y="5527540"/>
              <a:ext cx="454025" cy="380996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143"/>
            <p:cNvSpPr>
              <a:spLocks/>
            </p:cNvSpPr>
            <p:nvPr/>
          </p:nvSpPr>
          <p:spPr bwMode="auto">
            <a:xfrm>
              <a:off x="1166215" y="5506903"/>
              <a:ext cx="487362" cy="401633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144"/>
            <p:cNvSpPr>
              <a:spLocks/>
            </p:cNvSpPr>
            <p:nvPr/>
          </p:nvSpPr>
          <p:spPr bwMode="auto">
            <a:xfrm>
              <a:off x="1247177" y="5511665"/>
              <a:ext cx="533400" cy="396871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145"/>
            <p:cNvSpPr>
              <a:spLocks/>
            </p:cNvSpPr>
            <p:nvPr/>
          </p:nvSpPr>
          <p:spPr bwMode="auto">
            <a:xfrm>
              <a:off x="1547216" y="5919649"/>
              <a:ext cx="6350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146"/>
            <p:cNvSpPr>
              <a:spLocks/>
            </p:cNvSpPr>
            <p:nvPr/>
          </p:nvSpPr>
          <p:spPr bwMode="auto">
            <a:xfrm>
              <a:off x="1309091" y="5502140"/>
              <a:ext cx="641350" cy="417508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147"/>
            <p:cNvSpPr>
              <a:spLocks/>
            </p:cNvSpPr>
            <p:nvPr/>
          </p:nvSpPr>
          <p:spPr bwMode="auto">
            <a:xfrm>
              <a:off x="1031277" y="5135432"/>
              <a:ext cx="1144588" cy="773103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148"/>
            <p:cNvSpPr>
              <a:spLocks/>
            </p:cNvSpPr>
            <p:nvPr/>
          </p:nvSpPr>
          <p:spPr bwMode="auto">
            <a:xfrm>
              <a:off x="1871066" y="5459279"/>
              <a:ext cx="430212" cy="220660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149"/>
            <p:cNvSpPr>
              <a:spLocks/>
            </p:cNvSpPr>
            <p:nvPr/>
          </p:nvSpPr>
          <p:spPr bwMode="auto">
            <a:xfrm>
              <a:off x="2080616" y="5470391"/>
              <a:ext cx="288925" cy="19843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150"/>
            <p:cNvSpPr>
              <a:spLocks/>
            </p:cNvSpPr>
            <p:nvPr/>
          </p:nvSpPr>
          <p:spPr bwMode="auto">
            <a:xfrm>
              <a:off x="1439266" y="5705338"/>
              <a:ext cx="471487" cy="198436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151"/>
            <p:cNvSpPr>
              <a:spLocks/>
            </p:cNvSpPr>
            <p:nvPr/>
          </p:nvSpPr>
          <p:spPr bwMode="auto">
            <a:xfrm>
              <a:off x="1694853" y="5443404"/>
              <a:ext cx="754063" cy="444495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152"/>
            <p:cNvSpPr>
              <a:spLocks/>
            </p:cNvSpPr>
            <p:nvPr/>
          </p:nvSpPr>
          <p:spPr bwMode="auto">
            <a:xfrm>
              <a:off x="1785341" y="5689463"/>
              <a:ext cx="385762" cy="19843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153"/>
            <p:cNvSpPr>
              <a:spLocks/>
            </p:cNvSpPr>
            <p:nvPr/>
          </p:nvSpPr>
          <p:spPr bwMode="auto">
            <a:xfrm>
              <a:off x="1904403" y="5459279"/>
              <a:ext cx="815975" cy="423857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154"/>
            <p:cNvSpPr>
              <a:spLocks/>
            </p:cNvSpPr>
            <p:nvPr/>
          </p:nvSpPr>
          <p:spPr bwMode="auto">
            <a:xfrm>
              <a:off x="1723428" y="5302118"/>
              <a:ext cx="1082675" cy="387346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155"/>
            <p:cNvSpPr>
              <a:spLocks/>
            </p:cNvSpPr>
            <p:nvPr/>
          </p:nvSpPr>
          <p:spPr bwMode="auto">
            <a:xfrm>
              <a:off x="1961553" y="5313231"/>
              <a:ext cx="350838" cy="114299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156"/>
            <p:cNvSpPr>
              <a:spLocks/>
            </p:cNvSpPr>
            <p:nvPr/>
          </p:nvSpPr>
          <p:spPr bwMode="auto">
            <a:xfrm>
              <a:off x="2753716" y="5443404"/>
              <a:ext cx="409575" cy="277809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157"/>
            <p:cNvSpPr>
              <a:spLocks/>
            </p:cNvSpPr>
            <p:nvPr/>
          </p:nvSpPr>
          <p:spPr bwMode="auto">
            <a:xfrm>
              <a:off x="3893542" y="5360855"/>
              <a:ext cx="322262" cy="269872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158"/>
            <p:cNvSpPr>
              <a:spLocks/>
            </p:cNvSpPr>
            <p:nvPr/>
          </p:nvSpPr>
          <p:spPr bwMode="auto">
            <a:xfrm>
              <a:off x="3671291" y="5329105"/>
              <a:ext cx="477837" cy="328608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159"/>
            <p:cNvSpPr>
              <a:spLocks/>
            </p:cNvSpPr>
            <p:nvPr/>
          </p:nvSpPr>
          <p:spPr bwMode="auto">
            <a:xfrm>
              <a:off x="3622078" y="5365617"/>
              <a:ext cx="322263" cy="292097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160"/>
            <p:cNvSpPr>
              <a:spLocks/>
            </p:cNvSpPr>
            <p:nvPr/>
          </p:nvSpPr>
          <p:spPr bwMode="auto">
            <a:xfrm>
              <a:off x="3196628" y="5344980"/>
              <a:ext cx="555625" cy="334958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161"/>
            <p:cNvSpPr>
              <a:spLocks/>
            </p:cNvSpPr>
            <p:nvPr/>
          </p:nvSpPr>
          <p:spPr bwMode="auto">
            <a:xfrm>
              <a:off x="3048991" y="5908536"/>
              <a:ext cx="4762" cy="11113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162"/>
            <p:cNvSpPr>
              <a:spLocks/>
            </p:cNvSpPr>
            <p:nvPr/>
          </p:nvSpPr>
          <p:spPr bwMode="auto">
            <a:xfrm>
              <a:off x="16865" y="6065697"/>
              <a:ext cx="90487" cy="2063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163"/>
            <p:cNvSpPr>
              <a:spLocks/>
            </p:cNvSpPr>
            <p:nvPr/>
          </p:nvSpPr>
          <p:spPr bwMode="auto">
            <a:xfrm>
              <a:off x="3110903" y="5402130"/>
              <a:ext cx="260350" cy="280984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164"/>
            <p:cNvSpPr>
              <a:spLocks/>
            </p:cNvSpPr>
            <p:nvPr/>
          </p:nvSpPr>
          <p:spPr bwMode="auto">
            <a:xfrm>
              <a:off x="16865" y="6029185"/>
              <a:ext cx="493712" cy="57149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81" name="図形 9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grpSp>
        <p:nvGrpSpPr>
          <p:cNvPr id="82" name="グループ化 12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83" name="図形 13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4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5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16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28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29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31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32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33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38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39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41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42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43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46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48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50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51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52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53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126" name="図形 57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58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59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62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63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66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67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68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69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70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72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73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74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76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79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80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81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82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83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84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85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88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ja-JP" smtClean="0"/>
              <a:t>Kliknutím lze upravit styl předlohy.</a:t>
            </a:r>
            <a:endParaRPr lang="ja-JP" altLang="en-US" dirty="0"/>
          </a:p>
        </p:txBody>
      </p:sp>
      <p:sp>
        <p:nvSpPr>
          <p:cNvPr id="158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38C6EE-08E1-4776-A8B1-2D75E5B2CC1D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159" name="図形 10"/>
          <p:cNvSpPr>
            <a:spLocks noGrp="1"/>
          </p:cNvSpPr>
          <p:nvPr>
            <p:ph type="ftr" sz="quarter" idx="11"/>
          </p:nvPr>
        </p:nvSpPr>
        <p:spPr>
          <a:xfrm>
            <a:off x="6048375" y="6492875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0" name="図形 17"/>
          <p:cNvSpPr>
            <a:spLocks noGrp="1"/>
          </p:cNvSpPr>
          <p:nvPr>
            <p:ph type="sldNum" sz="quarter" idx="12"/>
          </p:nvPr>
        </p:nvSpPr>
        <p:spPr>
          <a:xfrm>
            <a:off x="8499475" y="6492875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A1E441-B7FF-493E-B096-71C5015FCA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9E78AC-BE59-4A23-9424-9352BBED09AB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9C078-F189-4476-8BB6-5AB4BC31FC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5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6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7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8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4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4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5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158" name="図形 3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3CA0B1-764D-4A1B-87D3-A0FF9AA52803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159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0" name="図形 5"/>
          <p:cNvSpPr>
            <a:spLocks noGrp="1"/>
          </p:cNvSpPr>
          <p:nvPr>
            <p:ph type="sldNum" sz="quarter" idx="12"/>
          </p:nvPr>
        </p:nvSpPr>
        <p:spPr>
          <a:xfrm>
            <a:off x="8499475" y="6492875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BBE8E2-F61D-4448-A9CF-66671FEFD5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6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7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8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9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5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3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4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5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8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159" name="図形 4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D68513-C209-4DC2-8208-021B1C0AC31D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160" name="図形 5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553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1" name="図形 6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33D540-3670-4F09-A91A-39E680BAD6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grpSp>
        <p:nvGrpSpPr>
          <p:cNvPr id="8" name="グループ化 11"/>
          <p:cNvGrpSpPr>
            <a:grpSpLocks/>
          </p:cNvGrpSpPr>
          <p:nvPr/>
        </p:nvGrpSpPr>
        <p:grpSpPr bwMode="auto">
          <a:xfrm>
            <a:off x="4763" y="5589588"/>
            <a:ext cx="5067300" cy="1268412"/>
            <a:chOff x="16865" y="4817936"/>
            <a:chExt cx="5067302" cy="1268398"/>
          </a:xfrm>
        </p:grpSpPr>
        <p:sp>
          <p:nvSpPr>
            <p:cNvPr id="9" name="図形 14"/>
            <p:cNvSpPr>
              <a:spLocks/>
            </p:cNvSpPr>
            <p:nvPr/>
          </p:nvSpPr>
          <p:spPr bwMode="auto">
            <a:xfrm>
              <a:off x="16865" y="5459279"/>
              <a:ext cx="254000" cy="303209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5"/>
            <p:cNvSpPr>
              <a:spLocks/>
            </p:cNvSpPr>
            <p:nvPr/>
          </p:nvSpPr>
          <p:spPr bwMode="auto">
            <a:xfrm>
              <a:off x="16865" y="4906835"/>
              <a:ext cx="158750" cy="187323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6"/>
            <p:cNvSpPr>
              <a:spLocks/>
            </p:cNvSpPr>
            <p:nvPr/>
          </p:nvSpPr>
          <p:spPr bwMode="auto">
            <a:xfrm>
              <a:off x="3842742" y="5919649"/>
              <a:ext cx="317500" cy="166685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7"/>
            <p:cNvSpPr>
              <a:spLocks/>
            </p:cNvSpPr>
            <p:nvPr/>
          </p:nvSpPr>
          <p:spPr bwMode="auto">
            <a:xfrm>
              <a:off x="16865" y="4984621"/>
              <a:ext cx="22225" cy="68262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8"/>
            <p:cNvSpPr>
              <a:spLocks/>
            </p:cNvSpPr>
            <p:nvPr/>
          </p:nvSpPr>
          <p:spPr bwMode="auto">
            <a:xfrm>
              <a:off x="16865" y="5470391"/>
              <a:ext cx="158750" cy="261935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20"/>
            <p:cNvSpPr>
              <a:spLocks/>
            </p:cNvSpPr>
            <p:nvPr/>
          </p:nvSpPr>
          <p:spPr bwMode="auto">
            <a:xfrm>
              <a:off x="27977" y="4827461"/>
              <a:ext cx="165100" cy="79374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1"/>
            <p:cNvSpPr>
              <a:spLocks/>
            </p:cNvSpPr>
            <p:nvPr/>
          </p:nvSpPr>
          <p:spPr bwMode="auto">
            <a:xfrm>
              <a:off x="129577" y="4827461"/>
              <a:ext cx="187325" cy="841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2"/>
            <p:cNvSpPr>
              <a:spLocks/>
            </p:cNvSpPr>
            <p:nvPr/>
          </p:nvSpPr>
          <p:spPr bwMode="auto">
            <a:xfrm>
              <a:off x="1847253" y="5308468"/>
              <a:ext cx="390525" cy="119062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3"/>
            <p:cNvSpPr>
              <a:spLocks/>
            </p:cNvSpPr>
            <p:nvPr/>
          </p:nvSpPr>
          <p:spPr bwMode="auto">
            <a:xfrm>
              <a:off x="1650403" y="5292593"/>
              <a:ext cx="287338" cy="150811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4"/>
            <p:cNvSpPr>
              <a:spLocks/>
            </p:cNvSpPr>
            <p:nvPr/>
          </p:nvSpPr>
          <p:spPr bwMode="auto">
            <a:xfrm>
              <a:off x="1161452" y="5187819"/>
              <a:ext cx="619125" cy="255585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5"/>
            <p:cNvSpPr>
              <a:spLocks/>
            </p:cNvSpPr>
            <p:nvPr/>
          </p:nvSpPr>
          <p:spPr bwMode="auto">
            <a:xfrm>
              <a:off x="1417041" y="5249731"/>
              <a:ext cx="293687" cy="152398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6"/>
            <p:cNvSpPr>
              <a:spLocks/>
            </p:cNvSpPr>
            <p:nvPr/>
          </p:nvSpPr>
          <p:spPr bwMode="auto">
            <a:xfrm>
              <a:off x="1332903" y="5246556"/>
              <a:ext cx="384175" cy="176210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7"/>
            <p:cNvSpPr>
              <a:spLocks/>
            </p:cNvSpPr>
            <p:nvPr/>
          </p:nvSpPr>
          <p:spPr bwMode="auto">
            <a:xfrm>
              <a:off x="1280515" y="5224332"/>
              <a:ext cx="460375" cy="209548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28"/>
            <p:cNvSpPr>
              <a:spLocks/>
            </p:cNvSpPr>
            <p:nvPr/>
          </p:nvSpPr>
          <p:spPr bwMode="auto">
            <a:xfrm>
              <a:off x="1242415" y="5203694"/>
              <a:ext cx="225425" cy="209548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29"/>
            <p:cNvSpPr>
              <a:spLocks/>
            </p:cNvSpPr>
            <p:nvPr/>
          </p:nvSpPr>
          <p:spPr bwMode="auto">
            <a:xfrm>
              <a:off x="2175866" y="4827461"/>
              <a:ext cx="204787" cy="200023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0"/>
            <p:cNvSpPr>
              <a:spLocks/>
            </p:cNvSpPr>
            <p:nvPr/>
          </p:nvSpPr>
          <p:spPr bwMode="auto">
            <a:xfrm>
              <a:off x="2102841" y="4827461"/>
              <a:ext cx="215900" cy="209548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1"/>
            <p:cNvSpPr>
              <a:spLocks/>
            </p:cNvSpPr>
            <p:nvPr/>
          </p:nvSpPr>
          <p:spPr bwMode="auto">
            <a:xfrm>
              <a:off x="1994891" y="4827461"/>
              <a:ext cx="242887" cy="21907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2"/>
            <p:cNvSpPr>
              <a:spLocks/>
            </p:cNvSpPr>
            <p:nvPr/>
          </p:nvSpPr>
          <p:spPr bwMode="auto">
            <a:xfrm>
              <a:off x="1864716" y="4827461"/>
              <a:ext cx="266700" cy="239709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3"/>
            <p:cNvSpPr>
              <a:spLocks/>
            </p:cNvSpPr>
            <p:nvPr/>
          </p:nvSpPr>
          <p:spPr bwMode="auto">
            <a:xfrm>
              <a:off x="1609128" y="4827461"/>
              <a:ext cx="454025" cy="239709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4"/>
            <p:cNvSpPr>
              <a:spLocks/>
            </p:cNvSpPr>
            <p:nvPr/>
          </p:nvSpPr>
          <p:spPr bwMode="auto">
            <a:xfrm>
              <a:off x="1432916" y="4827461"/>
              <a:ext cx="420687" cy="255584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5"/>
            <p:cNvSpPr>
              <a:spLocks/>
            </p:cNvSpPr>
            <p:nvPr/>
          </p:nvSpPr>
          <p:spPr bwMode="auto">
            <a:xfrm>
              <a:off x="1359891" y="4827461"/>
              <a:ext cx="363537" cy="261934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6"/>
            <p:cNvSpPr>
              <a:spLocks/>
            </p:cNvSpPr>
            <p:nvPr/>
          </p:nvSpPr>
          <p:spPr bwMode="auto">
            <a:xfrm>
              <a:off x="985240" y="4827461"/>
              <a:ext cx="668337" cy="674680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7"/>
            <p:cNvSpPr>
              <a:spLocks/>
            </p:cNvSpPr>
            <p:nvPr/>
          </p:nvSpPr>
          <p:spPr bwMode="auto">
            <a:xfrm>
              <a:off x="662977" y="5146544"/>
              <a:ext cx="884238" cy="360359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38"/>
            <p:cNvSpPr>
              <a:spLocks/>
            </p:cNvSpPr>
            <p:nvPr/>
          </p:nvSpPr>
          <p:spPr bwMode="auto">
            <a:xfrm>
              <a:off x="577252" y="5135432"/>
              <a:ext cx="749300" cy="366708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39"/>
            <p:cNvSpPr>
              <a:spLocks/>
            </p:cNvSpPr>
            <p:nvPr/>
          </p:nvSpPr>
          <p:spPr bwMode="auto">
            <a:xfrm>
              <a:off x="770927" y="4827461"/>
              <a:ext cx="782638" cy="638168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0"/>
            <p:cNvSpPr>
              <a:spLocks/>
            </p:cNvSpPr>
            <p:nvPr/>
          </p:nvSpPr>
          <p:spPr bwMode="auto">
            <a:xfrm>
              <a:off x="1139227" y="4827461"/>
              <a:ext cx="328613" cy="319083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1"/>
            <p:cNvSpPr>
              <a:spLocks/>
            </p:cNvSpPr>
            <p:nvPr/>
          </p:nvSpPr>
          <p:spPr bwMode="auto">
            <a:xfrm>
              <a:off x="470890" y="4889372"/>
              <a:ext cx="242887" cy="261935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2"/>
            <p:cNvSpPr>
              <a:spLocks/>
            </p:cNvSpPr>
            <p:nvPr/>
          </p:nvSpPr>
          <p:spPr bwMode="auto">
            <a:xfrm>
              <a:off x="618527" y="4911597"/>
              <a:ext cx="276225" cy="223836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3"/>
            <p:cNvSpPr>
              <a:spLocks/>
            </p:cNvSpPr>
            <p:nvPr/>
          </p:nvSpPr>
          <p:spPr bwMode="auto">
            <a:xfrm>
              <a:off x="537565" y="4886197"/>
              <a:ext cx="442912" cy="223836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4"/>
            <p:cNvSpPr>
              <a:spLocks/>
            </p:cNvSpPr>
            <p:nvPr/>
          </p:nvSpPr>
          <p:spPr bwMode="auto">
            <a:xfrm>
              <a:off x="680440" y="4886197"/>
              <a:ext cx="11112" cy="158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5"/>
            <p:cNvSpPr>
              <a:spLocks/>
            </p:cNvSpPr>
            <p:nvPr/>
          </p:nvSpPr>
          <p:spPr bwMode="auto">
            <a:xfrm>
              <a:off x="628052" y="4827461"/>
              <a:ext cx="103188" cy="47624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6"/>
            <p:cNvSpPr>
              <a:spLocks/>
            </p:cNvSpPr>
            <p:nvPr/>
          </p:nvSpPr>
          <p:spPr bwMode="auto">
            <a:xfrm>
              <a:off x="709015" y="4827461"/>
              <a:ext cx="90487" cy="47624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7"/>
            <p:cNvSpPr>
              <a:spLocks/>
            </p:cNvSpPr>
            <p:nvPr/>
          </p:nvSpPr>
          <p:spPr bwMode="auto">
            <a:xfrm>
              <a:off x="153390" y="5187819"/>
              <a:ext cx="617537" cy="277810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48"/>
            <p:cNvSpPr>
              <a:spLocks/>
            </p:cNvSpPr>
            <p:nvPr/>
          </p:nvSpPr>
          <p:spPr bwMode="auto">
            <a:xfrm>
              <a:off x="232765" y="4827461"/>
              <a:ext cx="1127125" cy="674680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49"/>
            <p:cNvSpPr>
              <a:spLocks/>
            </p:cNvSpPr>
            <p:nvPr/>
          </p:nvSpPr>
          <p:spPr bwMode="auto">
            <a:xfrm>
              <a:off x="391515" y="5710101"/>
              <a:ext cx="720725" cy="314322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0"/>
            <p:cNvSpPr>
              <a:spLocks/>
            </p:cNvSpPr>
            <p:nvPr/>
          </p:nvSpPr>
          <p:spPr bwMode="auto">
            <a:xfrm>
              <a:off x="969365" y="5486266"/>
              <a:ext cx="311150" cy="21907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1"/>
            <p:cNvSpPr>
              <a:spLocks/>
            </p:cNvSpPr>
            <p:nvPr/>
          </p:nvSpPr>
          <p:spPr bwMode="auto">
            <a:xfrm>
              <a:off x="210540" y="5486266"/>
              <a:ext cx="904875" cy="520694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2"/>
            <p:cNvSpPr>
              <a:spLocks/>
            </p:cNvSpPr>
            <p:nvPr/>
          </p:nvSpPr>
          <p:spPr bwMode="auto">
            <a:xfrm>
              <a:off x="16865" y="5767251"/>
              <a:ext cx="22225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3"/>
            <p:cNvSpPr>
              <a:spLocks/>
            </p:cNvSpPr>
            <p:nvPr/>
          </p:nvSpPr>
          <p:spPr bwMode="auto">
            <a:xfrm>
              <a:off x="62902" y="5486266"/>
              <a:ext cx="447675" cy="276222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4"/>
            <p:cNvSpPr>
              <a:spLocks/>
            </p:cNvSpPr>
            <p:nvPr/>
          </p:nvSpPr>
          <p:spPr bwMode="auto">
            <a:xfrm>
              <a:off x="367702" y="5522778"/>
              <a:ext cx="227013" cy="187323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5"/>
            <p:cNvSpPr>
              <a:spLocks/>
            </p:cNvSpPr>
            <p:nvPr/>
          </p:nvSpPr>
          <p:spPr bwMode="auto">
            <a:xfrm>
              <a:off x="83540" y="5459279"/>
              <a:ext cx="942975" cy="307972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6"/>
            <p:cNvSpPr>
              <a:spLocks/>
            </p:cNvSpPr>
            <p:nvPr/>
          </p:nvSpPr>
          <p:spPr bwMode="auto">
            <a:xfrm>
              <a:off x="89890" y="5746613"/>
              <a:ext cx="965200" cy="319084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7"/>
            <p:cNvSpPr>
              <a:spLocks/>
            </p:cNvSpPr>
            <p:nvPr/>
          </p:nvSpPr>
          <p:spPr bwMode="auto">
            <a:xfrm>
              <a:off x="839190" y="5757726"/>
              <a:ext cx="236537" cy="198435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58"/>
            <p:cNvSpPr>
              <a:spLocks/>
            </p:cNvSpPr>
            <p:nvPr/>
          </p:nvSpPr>
          <p:spPr bwMode="auto">
            <a:xfrm>
              <a:off x="702665" y="5778362"/>
              <a:ext cx="352425" cy="203198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59"/>
            <p:cNvSpPr>
              <a:spLocks/>
            </p:cNvSpPr>
            <p:nvPr/>
          </p:nvSpPr>
          <p:spPr bwMode="auto">
            <a:xfrm>
              <a:off x="561377" y="5762488"/>
              <a:ext cx="514350" cy="255585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0"/>
            <p:cNvSpPr>
              <a:spLocks/>
            </p:cNvSpPr>
            <p:nvPr/>
          </p:nvSpPr>
          <p:spPr bwMode="auto">
            <a:xfrm>
              <a:off x="794740" y="5810112"/>
              <a:ext cx="338137" cy="177798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1"/>
            <p:cNvSpPr>
              <a:spLocks/>
            </p:cNvSpPr>
            <p:nvPr/>
          </p:nvSpPr>
          <p:spPr bwMode="auto">
            <a:xfrm>
              <a:off x="901102" y="5767251"/>
              <a:ext cx="265113" cy="198435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2"/>
            <p:cNvSpPr>
              <a:spLocks/>
            </p:cNvSpPr>
            <p:nvPr/>
          </p:nvSpPr>
          <p:spPr bwMode="auto">
            <a:xfrm>
              <a:off x="940790" y="5746613"/>
              <a:ext cx="306387" cy="209548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3"/>
            <p:cNvSpPr>
              <a:spLocks/>
            </p:cNvSpPr>
            <p:nvPr/>
          </p:nvSpPr>
          <p:spPr bwMode="auto">
            <a:xfrm>
              <a:off x="985240" y="5522778"/>
              <a:ext cx="517525" cy="406396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4"/>
            <p:cNvSpPr>
              <a:spLocks/>
            </p:cNvSpPr>
            <p:nvPr/>
          </p:nvSpPr>
          <p:spPr bwMode="auto">
            <a:xfrm>
              <a:off x="1036040" y="5710101"/>
              <a:ext cx="312737" cy="214310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5"/>
            <p:cNvSpPr>
              <a:spLocks/>
            </p:cNvSpPr>
            <p:nvPr/>
          </p:nvSpPr>
          <p:spPr bwMode="auto">
            <a:xfrm>
              <a:off x="1099540" y="5527540"/>
              <a:ext cx="454025" cy="380996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6"/>
            <p:cNvSpPr>
              <a:spLocks/>
            </p:cNvSpPr>
            <p:nvPr/>
          </p:nvSpPr>
          <p:spPr bwMode="auto">
            <a:xfrm>
              <a:off x="1166215" y="5506903"/>
              <a:ext cx="487362" cy="401633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7"/>
            <p:cNvSpPr>
              <a:spLocks/>
            </p:cNvSpPr>
            <p:nvPr/>
          </p:nvSpPr>
          <p:spPr bwMode="auto">
            <a:xfrm>
              <a:off x="1247177" y="5511665"/>
              <a:ext cx="533400" cy="396871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68"/>
            <p:cNvSpPr>
              <a:spLocks/>
            </p:cNvSpPr>
            <p:nvPr/>
          </p:nvSpPr>
          <p:spPr bwMode="auto">
            <a:xfrm>
              <a:off x="1547216" y="5919649"/>
              <a:ext cx="6350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69"/>
            <p:cNvSpPr>
              <a:spLocks/>
            </p:cNvSpPr>
            <p:nvPr/>
          </p:nvSpPr>
          <p:spPr bwMode="auto">
            <a:xfrm>
              <a:off x="1309091" y="5502140"/>
              <a:ext cx="641350" cy="417508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0"/>
            <p:cNvSpPr>
              <a:spLocks/>
            </p:cNvSpPr>
            <p:nvPr/>
          </p:nvSpPr>
          <p:spPr bwMode="auto">
            <a:xfrm>
              <a:off x="1031277" y="5135432"/>
              <a:ext cx="1144588" cy="773103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1"/>
            <p:cNvSpPr>
              <a:spLocks/>
            </p:cNvSpPr>
            <p:nvPr/>
          </p:nvSpPr>
          <p:spPr bwMode="auto">
            <a:xfrm>
              <a:off x="1871066" y="5459279"/>
              <a:ext cx="430212" cy="220660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2"/>
            <p:cNvSpPr>
              <a:spLocks/>
            </p:cNvSpPr>
            <p:nvPr/>
          </p:nvSpPr>
          <p:spPr bwMode="auto">
            <a:xfrm>
              <a:off x="2080616" y="5470391"/>
              <a:ext cx="288925" cy="19843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3"/>
            <p:cNvSpPr>
              <a:spLocks/>
            </p:cNvSpPr>
            <p:nvPr/>
          </p:nvSpPr>
          <p:spPr bwMode="auto">
            <a:xfrm>
              <a:off x="1439266" y="5705338"/>
              <a:ext cx="471487" cy="198436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4"/>
            <p:cNvSpPr>
              <a:spLocks/>
            </p:cNvSpPr>
            <p:nvPr/>
          </p:nvSpPr>
          <p:spPr bwMode="auto">
            <a:xfrm>
              <a:off x="1694853" y="5443404"/>
              <a:ext cx="754063" cy="444495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5"/>
            <p:cNvSpPr>
              <a:spLocks/>
            </p:cNvSpPr>
            <p:nvPr/>
          </p:nvSpPr>
          <p:spPr bwMode="auto">
            <a:xfrm>
              <a:off x="1785341" y="5689463"/>
              <a:ext cx="385762" cy="19843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6"/>
            <p:cNvSpPr>
              <a:spLocks/>
            </p:cNvSpPr>
            <p:nvPr/>
          </p:nvSpPr>
          <p:spPr bwMode="auto">
            <a:xfrm>
              <a:off x="1904403" y="5459279"/>
              <a:ext cx="815975" cy="423857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7"/>
            <p:cNvSpPr>
              <a:spLocks/>
            </p:cNvSpPr>
            <p:nvPr/>
          </p:nvSpPr>
          <p:spPr bwMode="auto">
            <a:xfrm>
              <a:off x="1723428" y="5302118"/>
              <a:ext cx="1082675" cy="387346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78"/>
            <p:cNvSpPr>
              <a:spLocks/>
            </p:cNvSpPr>
            <p:nvPr/>
          </p:nvSpPr>
          <p:spPr bwMode="auto">
            <a:xfrm>
              <a:off x="1961553" y="5313231"/>
              <a:ext cx="350838" cy="114299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79"/>
            <p:cNvSpPr>
              <a:spLocks/>
            </p:cNvSpPr>
            <p:nvPr/>
          </p:nvSpPr>
          <p:spPr bwMode="auto">
            <a:xfrm>
              <a:off x="2753716" y="5443404"/>
              <a:ext cx="409575" cy="277809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80"/>
            <p:cNvSpPr>
              <a:spLocks/>
            </p:cNvSpPr>
            <p:nvPr/>
          </p:nvSpPr>
          <p:spPr bwMode="auto">
            <a:xfrm>
              <a:off x="3893542" y="5360855"/>
              <a:ext cx="322262" cy="269872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1"/>
            <p:cNvSpPr>
              <a:spLocks/>
            </p:cNvSpPr>
            <p:nvPr/>
          </p:nvSpPr>
          <p:spPr bwMode="auto">
            <a:xfrm>
              <a:off x="3671291" y="5329105"/>
              <a:ext cx="477837" cy="328608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2"/>
            <p:cNvSpPr>
              <a:spLocks/>
            </p:cNvSpPr>
            <p:nvPr/>
          </p:nvSpPr>
          <p:spPr bwMode="auto">
            <a:xfrm>
              <a:off x="3622078" y="5365617"/>
              <a:ext cx="322263" cy="292097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3"/>
            <p:cNvSpPr>
              <a:spLocks/>
            </p:cNvSpPr>
            <p:nvPr/>
          </p:nvSpPr>
          <p:spPr bwMode="auto">
            <a:xfrm>
              <a:off x="3196628" y="5344980"/>
              <a:ext cx="555625" cy="334958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4"/>
            <p:cNvSpPr>
              <a:spLocks/>
            </p:cNvSpPr>
            <p:nvPr/>
          </p:nvSpPr>
          <p:spPr bwMode="auto">
            <a:xfrm>
              <a:off x="3048991" y="5908536"/>
              <a:ext cx="4762" cy="11113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5"/>
            <p:cNvSpPr>
              <a:spLocks/>
            </p:cNvSpPr>
            <p:nvPr/>
          </p:nvSpPr>
          <p:spPr bwMode="auto">
            <a:xfrm>
              <a:off x="16865" y="6065697"/>
              <a:ext cx="90487" cy="2063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6"/>
            <p:cNvSpPr>
              <a:spLocks/>
            </p:cNvSpPr>
            <p:nvPr/>
          </p:nvSpPr>
          <p:spPr bwMode="auto">
            <a:xfrm>
              <a:off x="3110903" y="5402130"/>
              <a:ext cx="260350" cy="280984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7"/>
            <p:cNvSpPr>
              <a:spLocks/>
            </p:cNvSpPr>
            <p:nvPr/>
          </p:nvSpPr>
          <p:spPr bwMode="auto">
            <a:xfrm>
              <a:off x="16865" y="6029185"/>
              <a:ext cx="493712" cy="57149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83" name="図形 6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98FF3A-D509-457B-BED0-36457073D914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84" name="図形 7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5" name="図形 8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57FA28-7F57-4A81-9C5F-87692F62F9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8A1167-22A2-4DD1-A532-3FD364086707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4BD05-84B3-4F68-961C-94574BE351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FC74F1-7326-49F5-83F9-8ABA1933CD42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3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8B3C86-A72E-42CC-8AEF-5B7B0E794F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6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7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8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9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5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3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4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5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8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159" name="図形 4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5C671-6CC5-415B-A8CC-AB85DB057C9F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160" name="図形 5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1" name="図形 6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E908A0-2A9A-4AE7-95C8-074B360794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6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7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8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9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5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3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4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5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8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lang="cs-CZ" altLang="ja-JP" smtClean="0"/>
              <a:t>Kliknutím lze upravit styl.</a:t>
            </a:r>
            <a:endParaRPr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altLang="ja-JP" noProof="0" smtClean="0"/>
              <a:t>Kliknutím na ikonu přidáte obrázek.</a:t>
            </a:r>
            <a:endParaRPr lang="ja-JP" altLang="en-US" noProof="0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159" name="図形 8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492EF3-0310-41ED-AD53-4557988D12B8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160" name="図形 9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1" name="図形 10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8EB295-EF88-4C8D-92C0-8BD1371ACB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5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6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7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8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4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4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5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158" name="図形 3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3F8C6C-4885-4BA9-9AD2-CA35434C4883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159" name="図形 4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0" name="図形 5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A42541-7391-4996-8278-36F679EA0A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5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6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7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8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4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4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5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lang="cs-CZ" altLang="ja-JP" smtClean="0"/>
              <a:t>Kliknutím lze upravit styl.</a:t>
            </a:r>
            <a:endParaRPr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158" name="図形 3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287073-CB56-4989-BF94-BB20B6BAC5C1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159" name="図形 4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0" name="図形 5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B84326-3A5A-4646-AA40-1AC948426F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ja-JP" smtClean="0"/>
              <a:t>Kliknutím lze upravit styl předlohy.</a:t>
            </a:r>
            <a:endParaRPr lang="ja-JP" altLang="en-US"/>
          </a:p>
        </p:txBody>
      </p:sp>
      <p:sp>
        <p:nvSpPr>
          <p:cNvPr id="4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1E4A4-4295-4087-9D01-55C492B0FD09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F6997B-4EDB-487B-96B6-F261DA8D9E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725" y="1857375"/>
            <a:ext cx="8248650" cy="45005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lang="ja-JP" altLang="en-US" dirty="0" smtClean="0"/>
              <a:t>第 </a:t>
            </a:r>
            <a:r>
              <a:rPr lang="en-US" altLang="ja-JP" dirty="0" smtClean="0"/>
              <a:t>2 </a:t>
            </a:r>
            <a:r>
              <a:rPr lang="ja-JP" altLang="en-US" dirty="0" smtClean="0"/>
              <a:t>レベル</a:t>
            </a:r>
          </a:p>
          <a:p>
            <a:pPr lvl="2"/>
            <a:r>
              <a:rPr lang="ja-JP" altLang="en-US" dirty="0" smtClean="0"/>
              <a:t>第 </a:t>
            </a:r>
            <a:r>
              <a:rPr lang="en-US" altLang="ja-JP" dirty="0" smtClean="0"/>
              <a:t>3 </a:t>
            </a:r>
            <a:r>
              <a:rPr lang="ja-JP" altLang="en-US" dirty="0" smtClean="0"/>
              <a:t>レベル</a:t>
            </a:r>
          </a:p>
          <a:p>
            <a:pPr lvl="3"/>
            <a:r>
              <a:rPr lang="ja-JP" altLang="en-US" dirty="0" smtClean="0"/>
              <a:t>第 </a:t>
            </a:r>
            <a:r>
              <a:rPr lang="en-US" altLang="ja-JP" dirty="0" smtClean="0"/>
              <a:t>4 </a:t>
            </a:r>
            <a:r>
              <a:rPr lang="ja-JP" altLang="en-US" dirty="0" smtClean="0"/>
              <a:t>レベル</a:t>
            </a:r>
          </a:p>
          <a:p>
            <a:pPr lvl="4"/>
            <a:r>
              <a:rPr lang="ja-JP" altLang="en-US" dirty="0" smtClean="0"/>
              <a:t>第 </a:t>
            </a:r>
            <a:r>
              <a:rPr lang="en-US" altLang="ja-JP" dirty="0" smtClean="0"/>
              <a:t>5 </a:t>
            </a:r>
            <a:r>
              <a:rPr lang="ja-JP" altLang="en-US" dirty="0" smtClean="0"/>
              <a:t>レベル</a:t>
            </a:r>
          </a:p>
          <a:p>
            <a:pPr lvl="5"/>
            <a:r>
              <a:rPr lang="ja-JP" altLang="en-US" dirty="0" smtClean="0"/>
              <a:t>第</a:t>
            </a:r>
            <a:r>
              <a:rPr lang="en-US" altLang="ja-JP" dirty="0" smtClean="0"/>
              <a:t>6</a:t>
            </a:r>
            <a:r>
              <a:rPr lang="ja-JP" altLang="en-US" dirty="0" smtClean="0"/>
              <a:t>レベル</a:t>
            </a:r>
          </a:p>
          <a:p>
            <a:pPr lvl="6"/>
            <a:r>
              <a:rPr lang="ja-JP" altLang="en-US" dirty="0" smtClean="0"/>
              <a:t>第</a:t>
            </a:r>
            <a:r>
              <a:rPr lang="en-US" altLang="ja-JP" dirty="0" smtClean="0"/>
              <a:t>7</a:t>
            </a:r>
            <a:r>
              <a:rPr lang="ja-JP" altLang="en-US" dirty="0" smtClean="0"/>
              <a:t>レベル</a:t>
            </a:r>
          </a:p>
          <a:p>
            <a:pPr lvl="7"/>
            <a:r>
              <a:rPr lang="ja-JP" altLang="en-US" dirty="0" smtClean="0"/>
              <a:t>第</a:t>
            </a:r>
            <a:r>
              <a:rPr lang="en-US" altLang="ja-JP" dirty="0" smtClean="0"/>
              <a:t>8</a:t>
            </a:r>
            <a:r>
              <a:rPr lang="ja-JP" altLang="en-US" dirty="0" smtClean="0"/>
              <a:t>レベル</a:t>
            </a:r>
          </a:p>
          <a:p>
            <a:pPr lvl="8"/>
            <a:r>
              <a:rPr lang="ja-JP" altLang="en-US" dirty="0" smtClean="0"/>
              <a:t>第</a:t>
            </a:r>
            <a:r>
              <a:rPr lang="en-US" altLang="ja-JP" dirty="0" smtClean="0"/>
              <a:t>9</a:t>
            </a:r>
            <a:r>
              <a:rPr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88" y="6492875"/>
            <a:ext cx="152876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BBFB326A-560A-409D-B308-0C7DA3FBBEE3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375" y="6492875"/>
            <a:ext cx="2395538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63" y="6492875"/>
            <a:ext cx="642937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CACDDC30-E9B8-4FA3-B5C6-1B751E74A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ja-JP" altLang="en-US" dirty="0" smtClean="0"/>
              <a:t>マスタ タイトルの書式設定</a:t>
            </a:r>
            <a:endParaRPr lang="ja-JP" altLang="en-US" dirty="0"/>
          </a:p>
        </p:txBody>
      </p:sp>
      <p:grpSp>
        <p:nvGrpSpPr>
          <p:cNvPr id="1034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1" r:id="rId2"/>
    <p:sldLayoutId id="2147483713" r:id="rId3"/>
    <p:sldLayoutId id="2147483714" r:id="rId4"/>
    <p:sldLayoutId id="2147483715" r:id="rId5"/>
    <p:sldLayoutId id="2147483710" r:id="rId6"/>
    <p:sldLayoutId id="2147483709" r:id="rId7"/>
    <p:sldLayoutId id="2147483716" r:id="rId8"/>
    <p:sldLayoutId id="2147483717" r:id="rId9"/>
    <p:sldLayoutId id="2147483718" r:id="rId10"/>
    <p:sldLayoutId id="2147483719" r:id="rId11"/>
    <p:sldLayoutId id="2147483708" r:id="rId12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6A3F7B"/>
        </a:buClr>
        <a:buSzPct val="55000"/>
        <a:buFont typeface="Wingdings" pitchFamily="2" charset="2"/>
        <a:buChar char="p"/>
        <a:defRPr kumimoji="1" sz="3200">
          <a:solidFill>
            <a:srgbClr val="0C4063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0000"/>
        <a:buFont typeface="Wingdings" pitchFamily="2" charset="2"/>
        <a:buChar char="n"/>
        <a:defRPr kumimoji="1" sz="2800">
          <a:solidFill>
            <a:srgbClr val="0C4063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F88941"/>
        </a:buClr>
        <a:buSzPct val="48000"/>
        <a:buFont typeface="Wingdings" pitchFamily="2" charset="2"/>
        <a:buChar char="n"/>
        <a:defRPr kumimoji="1" sz="2400">
          <a:solidFill>
            <a:srgbClr val="0C4063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rgbClr val="DEC441"/>
        </a:buClr>
        <a:buSzPct val="45000"/>
        <a:buFont typeface="Wingdings" pitchFamily="2" charset="2"/>
        <a:buChar char="n"/>
        <a:defRPr kumimoji="1" sz="2000">
          <a:solidFill>
            <a:srgbClr val="0C4063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rgbClr val="9FA500"/>
        </a:buClr>
        <a:buSzPct val="40000"/>
        <a:buFont typeface="Wingdings" pitchFamily="2" charset="2"/>
        <a:buChar char="n"/>
        <a:defRPr kumimoji="1" sz="2000">
          <a:solidFill>
            <a:srgbClr val="0C4063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21127799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3419872" y="5229200"/>
            <a:ext cx="52565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latin typeface="+mn-lt"/>
              </a:rPr>
              <a:t>Datum tvorby: 21.3.2012</a:t>
            </a:r>
            <a:endParaRPr lang="cs-CZ" sz="16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chemeClr val="tx2">
                    <a:lumMod val="50000"/>
                  </a:schemeClr>
                </a:solidFill>
              </a:rPr>
              <a:t>Anotace a metodický pokyn</a:t>
            </a:r>
            <a:endParaRPr lang="cs-CZ" sz="4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 bwMode="auto">
          <a:xfrm>
            <a:off x="1042988" y="2324100"/>
            <a:ext cx="7273925" cy="3508375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eaLnBrk="1" hangingPunct="1">
              <a:buFontTx/>
              <a:buChar char="-"/>
            </a:pPr>
            <a:r>
              <a:rPr lang="cs-CZ" sz="2000" dirty="0" smtClean="0"/>
              <a:t>Materiál vhodný  </a:t>
            </a:r>
            <a:r>
              <a:rPr lang="cs-CZ" sz="2000" dirty="0"/>
              <a:t>pro 5. třídu ZŠP.</a:t>
            </a:r>
          </a:p>
          <a:p>
            <a:pPr eaLnBrk="1" hangingPunct="1">
              <a:buFontTx/>
              <a:buChar char="-"/>
            </a:pPr>
            <a:r>
              <a:rPr lang="cs-CZ" sz="2000" dirty="0"/>
              <a:t>Využitelný pro práci s interaktivní tabulí.</a:t>
            </a:r>
          </a:p>
          <a:p>
            <a:pPr eaLnBrk="1" hangingPunct="1">
              <a:buFontTx/>
              <a:buChar char="-"/>
            </a:pPr>
            <a:r>
              <a:rPr lang="cs-CZ" sz="2000" dirty="0"/>
              <a:t>Žáci pracují na IT a zároveň mají před </a:t>
            </a:r>
            <a:r>
              <a:rPr lang="cs-CZ" sz="2000" dirty="0" smtClean="0"/>
              <a:t>sebou pracovní listy a </a:t>
            </a:r>
            <a:r>
              <a:rPr lang="cs-CZ" sz="2000" dirty="0"/>
              <a:t>text prezentace </a:t>
            </a:r>
            <a:r>
              <a:rPr lang="cs-CZ" sz="2000" dirty="0" smtClean="0"/>
              <a:t>„Znečišťování a ochrana ovzduší prezentace“ v </a:t>
            </a:r>
            <a:r>
              <a:rPr lang="cs-CZ" sz="2000" dirty="0"/>
              <a:t>tištěné podobě.</a:t>
            </a:r>
          </a:p>
          <a:p>
            <a:pPr eaLnBrk="1" hangingPunct="1">
              <a:buFontTx/>
              <a:buChar char="-"/>
            </a:pPr>
            <a:r>
              <a:rPr lang="cs-CZ" sz="2000" dirty="0" smtClean="0"/>
              <a:t>Po přečtení prezentace </a:t>
            </a:r>
            <a:r>
              <a:rPr lang="cs-CZ" sz="2000" dirty="0"/>
              <a:t>žáci </a:t>
            </a:r>
            <a:r>
              <a:rPr lang="cs-CZ" sz="2000" dirty="0" smtClean="0"/>
              <a:t>odpovídají na položené otázky v pracovních listech.</a:t>
            </a:r>
            <a:endParaRPr lang="cs-CZ" sz="2000" dirty="0"/>
          </a:p>
          <a:p>
            <a:pPr eaLnBrk="1" hangingPunct="1">
              <a:buFontTx/>
              <a:buChar char="-"/>
            </a:pPr>
            <a:r>
              <a:rPr lang="cs-CZ" sz="2000" dirty="0"/>
              <a:t>Důraz je kladen na čtení s porozuměním a orientaci v textu.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4663" y="642918"/>
            <a:ext cx="8229600" cy="1489938"/>
          </a:xfrm>
        </p:spPr>
        <p:txBody>
          <a:bodyPr/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</a:rPr>
              <a:t>Umíš odpovědět na následující otázky?</a:t>
            </a:r>
            <a:endParaRPr lang="cs-CZ" sz="4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 bwMode="auto">
          <a:xfrm>
            <a:off x="466725" y="2349500"/>
            <a:ext cx="8248650" cy="4175125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mtClean="0"/>
              <a:t>Abychom mohli zdravě žít, jaký potřebujeme vzduch?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mtClean="0"/>
              <a:t>Vyjmenuj, které věci vzduch znečišťují?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mtClean="0"/>
              <a:t>Víš, čemu znečištěné ovzduší škodí?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mtClean="0"/>
              <a:t>Jak můžeme bránit znečišťování ovzduší?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mtClean="0"/>
              <a:t>Kde se nám díky většímu množství kyslíku nejlépe dýchá?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cs-CZ" smtClean="0"/>
          </a:p>
          <a:p>
            <a:pPr marL="0" indent="0" eaLnBrk="1" hangingPunct="1"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3725" y="80119"/>
            <a:ext cx="8229600" cy="2736304"/>
          </a:xfrm>
        </p:spPr>
        <p:txBody>
          <a:bodyPr/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</a:rPr>
              <a:t>Zamysli se a uveď, co, kdo a kde ve tvém okolí nejvíce znečišťuje ovzduší.  Navrhni, jak by se tomu dalo zabránit:</a:t>
            </a:r>
            <a:endParaRPr lang="cs-CZ" sz="4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 bwMode="auto">
          <a:xfrm>
            <a:off x="466725" y="2924175"/>
            <a:ext cx="8248650" cy="3362325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pic>
        <p:nvPicPr>
          <p:cNvPr id="20483" name="Picture 4" descr="MP900180771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2708275"/>
            <a:ext cx="2309812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5" descr="MP900407520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8263" y="2133600"/>
            <a:ext cx="3548062" cy="2406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10" descr="MC900437356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8263" y="4508500"/>
            <a:ext cx="3559175" cy="2201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29" descr="MP900316916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71775" y="2708275"/>
            <a:ext cx="2408238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3076" y="628631"/>
            <a:ext cx="8229599" cy="1142999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Použité zdroje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 bwMode="auto">
          <a:xfrm>
            <a:off x="468313" y="1844675"/>
            <a:ext cx="8248650" cy="4429125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 eaLnBrk="1" hangingPunct="1">
              <a:buFontTx/>
              <a:buChar char="-"/>
            </a:pPr>
            <a:r>
              <a:rPr lang="cs-CZ" sz="2400" dirty="0" smtClean="0">
                <a:hlinkClick r:id="rId2"/>
              </a:rPr>
              <a:t>www.office.microsoft.com</a:t>
            </a:r>
            <a:endParaRPr lang="cs-CZ" sz="2400" dirty="0" smtClean="0">
              <a:latin typeface="Arial" charset="0"/>
            </a:endParaRPr>
          </a:p>
          <a:p>
            <a:pPr marL="0" indent="0" eaLnBrk="1" hangingPunct="1">
              <a:buFontTx/>
              <a:buChar char="-"/>
            </a:pPr>
            <a:r>
              <a:rPr lang="cs-CZ" sz="2400" smtClean="0">
                <a:latin typeface="Arial" charset="0"/>
              </a:rPr>
              <a:t>Vlastní </a:t>
            </a:r>
            <a:r>
              <a:rPr lang="cs-CZ" sz="2400" dirty="0" smtClean="0">
                <a:latin typeface="Arial" charset="0"/>
              </a:rPr>
              <a:t>tvorba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TC010219410[[fn=Motiv potůčku]]</Template>
  <TotalTime>239</TotalTime>
  <Words>196</Words>
  <Application>Microsoft Office PowerPoint</Application>
  <PresentationFormat>Předvádění na obrazovce (4:3)</PresentationFormat>
  <Paragraphs>22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Brooklet</vt:lpstr>
      <vt:lpstr>Prezentace aplikace PowerPoint</vt:lpstr>
      <vt:lpstr>Anotace a metodický pokyn</vt:lpstr>
      <vt:lpstr>Umíš odpovědět na následující otázky?</vt:lpstr>
      <vt:lpstr>Zamysli se a uveď, co, kdo a kde ve tvém okolí nejvíce znečišťuje ovzduší.  Navrhni, jak by se tomu dalo zabránit: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35</cp:revision>
  <dcterms:created xsi:type="dcterms:W3CDTF">2011-08-21T15:31:45Z</dcterms:created>
  <dcterms:modified xsi:type="dcterms:W3CDTF">2012-05-22T06:04:56Z</dcterms:modified>
</cp:coreProperties>
</file>